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20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09B68-E985-4085-834B-0E1ACCBA2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D5CE56-6881-4DCD-BFB4-3EFF33EE63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FB245-5104-4FDF-8B0C-2DD0E1174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B8569-C332-490E-8786-748E02488072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7DB73-10CC-406B-83C4-15748C24A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028A1-7D88-4740-8BEF-80682D99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077D-2073-445C-AA3B-219014085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67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B2313-40A6-4290-943C-6EC989706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8E9516-CD0C-4F18-964F-9888B1D8C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2EA84-C1F9-4658-9CF3-56EA471EB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B8569-C332-490E-8786-748E02488072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0793E-9334-47A9-B9A9-5AB557B14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3B9D2-0DD8-4EC7-9441-83C75FD52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077D-2073-445C-AA3B-219014085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28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FC7015-E26D-4E09-AB99-CC509B95E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4E7825-B475-4D48-834F-D79D100A1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11DF8-7127-43A2-966D-D5925A6BC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B8569-C332-490E-8786-748E02488072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93A18-99F6-41FA-B8B9-C46654E41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CF654-B066-4CDD-A98C-DE8B3C745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077D-2073-445C-AA3B-219014085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95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ECF48-AF9B-4BF7-B8E9-16392B7B5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5351A-7344-4672-876A-54D91EF4F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CD31B-4497-4E7C-8F89-4A700BE43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B8569-C332-490E-8786-748E02488072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25729-DFA9-47C6-AD2E-3041610D8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6D677-BAC2-467D-9512-9CCA26E31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077D-2073-445C-AA3B-219014085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58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FA15C-99C4-47B4-A22C-BAA1910AE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E3BA5-62A1-4611-8EF9-FF25740C3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AF2E2-10C1-45EC-8527-1B0980946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B8569-C332-490E-8786-748E02488072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4EC91-F9EC-4846-94C6-2FAE26156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FD5FC-8A34-4DB4-87A7-650E12830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077D-2073-445C-AA3B-219014085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59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BCE52-9032-4203-938F-137E2CB12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807D1-1885-4394-BDB6-993745BD33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B8F760-3D0D-4F72-80FE-A1F20373F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0C897-288D-4D3A-9A25-45E663A2C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B8569-C332-490E-8786-748E02488072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90431-B35F-4BDB-B106-044D11A07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96E84-C121-4BB2-938A-8C61591A7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077D-2073-445C-AA3B-219014085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07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15A7E-51BE-40AC-A13D-10B91070F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22021-5080-4902-AC5D-5A67F9993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D1FFE8-813D-452A-9C2F-11D24CAC3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98A5D8-AA00-4C83-BC87-C981DB4255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80493B-9A75-458C-8C90-B333BBDC63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7BE5D5-3EE1-4C79-96D0-314CDF944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B8569-C332-490E-8786-748E02488072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AFB163-48D4-499E-8649-DBBF856AE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96C500-940F-4174-9485-70F237D0A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077D-2073-445C-AA3B-219014085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92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EC5BF-AE33-47E1-BBF8-E068BEDCC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D427D5-0304-4284-9D05-FA3E38A37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B8569-C332-490E-8786-748E02488072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761398-F6E5-4C60-9DF0-BB90D943C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6F7729-3ECD-452C-837D-7A2C14C36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077D-2073-445C-AA3B-219014085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32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041563-ECF9-4B17-8E3F-1641CF13B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B8569-C332-490E-8786-748E02488072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463FE0-8CCD-455F-8433-E12FCAD4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3F82DF-ED94-47B0-B815-DB0092F60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077D-2073-445C-AA3B-219014085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76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76FC5-0D80-46EF-920D-CB5BEECFD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34B7D-7D62-48B6-9D20-057E71BEE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4FECCC-5F19-4B95-BA94-B6B843220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7A548-DC66-42F8-A55E-059166EEF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B8569-C332-490E-8786-748E02488072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53781-CA96-4B12-B1C0-12DA51018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DCEBC-0115-45B3-986B-FBE594D44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077D-2073-445C-AA3B-219014085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51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09AAD-DB84-4814-997E-5627D67AE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175165-5967-41CF-A18A-52B5733F2E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0B32F-873B-46AD-A2CE-703BF6839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CBA48-3449-4ED3-9E1D-EE7557C44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B8569-C332-490E-8786-748E02488072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F26974-98AD-4C78-A97B-74D438FED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E1C9A-B20C-4D4C-AD92-711D7A542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077D-2073-445C-AA3B-219014085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9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1B9434-CFAE-435C-8254-38C5A824F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AC33C-154E-4728-9AA7-B94E9F764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4D3D4-9C0C-45EA-A4F0-C29B0FA20E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B8569-C332-490E-8786-748E02488072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CB2B8-9AAC-44D6-9632-C4B042E64B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C8EC0-42B3-4683-8AA1-9D61C7C72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7077D-2073-445C-AA3B-219014085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20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E8D0A8F-5561-48DF-BD5D-C095EA3A89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723560"/>
              </p:ext>
            </p:extLst>
          </p:nvPr>
        </p:nvGraphicFramePr>
        <p:xfrm>
          <a:off x="2908300" y="2129366"/>
          <a:ext cx="5932172" cy="436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330354894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116781700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4123173751"/>
                    </a:ext>
                  </a:extLst>
                </a:gridCol>
                <a:gridCol w="2934972">
                  <a:extLst>
                    <a:ext uri="{9D8B030D-6E8A-4147-A177-3AD203B41FA5}">
                      <a16:colId xmlns:a16="http://schemas.microsoft.com/office/drawing/2014/main" val="2112822301"/>
                    </a:ext>
                  </a:extLst>
                </a:gridCol>
              </a:tblGrid>
              <a:tr h="4360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Bit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Bit 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Bit0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Operand Address 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689909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A8D61F9-806B-4E76-8CFF-F4E4DAB6A329}"/>
              </a:ext>
            </a:extLst>
          </p:cNvPr>
          <p:cNvCxnSpPr/>
          <p:nvPr/>
        </p:nvCxnSpPr>
        <p:spPr>
          <a:xfrm>
            <a:off x="2946400" y="1905000"/>
            <a:ext cx="28575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C8CE350-7388-4F51-88FC-DC517ECF6F36}"/>
              </a:ext>
            </a:extLst>
          </p:cNvPr>
          <p:cNvSpPr txBox="1"/>
          <p:nvPr/>
        </p:nvSpPr>
        <p:spPr>
          <a:xfrm>
            <a:off x="3251200" y="1600200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 op-code bits</a:t>
            </a:r>
          </a:p>
        </p:txBody>
      </p:sp>
    </p:spTree>
    <p:extLst>
      <p:ext uri="{BB962C8B-B14F-4D97-AF65-F5344CB8AC3E}">
        <p14:creationId xmlns:p14="http://schemas.microsoft.com/office/powerpoint/2010/main" val="896084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 Burre</dc:creator>
  <cp:lastModifiedBy>Sid Burre</cp:lastModifiedBy>
  <cp:revision>1</cp:revision>
  <dcterms:created xsi:type="dcterms:W3CDTF">2021-02-13T18:47:59Z</dcterms:created>
  <dcterms:modified xsi:type="dcterms:W3CDTF">2021-02-13T18:52:10Z</dcterms:modified>
</cp:coreProperties>
</file>