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2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E0EE-CCE2-9E08-983C-767DC337D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57726-CC80-4697-3CF9-1A1A0DD39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9774-1A60-5167-5896-280F358A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7F1C-475E-16DE-4E9C-D67212DB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B6E34-FD74-1560-5DD9-9C4BF31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465E-0D1C-3064-EA03-EE794CD9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AAFD-7B2C-E49C-8286-B536109A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794E-F7F4-3394-648C-D0B8855F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48F2-DB11-034B-F8F3-8AD841D4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EEAD2-F1F3-54B2-143A-9E849010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BCD76-C8AF-203B-AF99-EAB17F202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07E24-B0B4-71D2-FAC4-CD7268581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F183-0ACC-FAAA-E52E-2D419AB1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5CCA-D5C7-C1E7-3A5A-AFE5AC7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BEF1F-AD92-12AE-FC13-837213F3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3F65-11F6-A056-DD5C-5624B079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BAF7-D22D-BE20-B2DC-A15A2648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D12E-C65D-7A61-BECD-AD4834BB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E25F-AB25-486F-722D-5A38157A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43A1-1D94-B3B2-23DB-D40140F8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DD97-F6FB-F542-0492-33071C1C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2A1E-9DE1-F811-432F-54ED7F0CE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0297-B348-DC63-ED5F-CDD9A879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F80A-F519-FB2A-7DF0-95B47292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2366-A984-D32B-75F5-0709B7F6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E940-9373-27AC-DFF4-700F527E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C4E4-A4B5-17EA-B28F-D7D39C9E6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DC146-C702-D00F-35CC-B4898EC7C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2FE0D-85B3-CB6D-ACA2-A1242422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A4367-BD61-CA80-88DD-0863CE85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36514-F66A-C6CE-4B28-C48413D5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65EB-69F0-6692-7961-6E1AE1E3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C3D1-5AEA-69CD-55B6-12714787A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15AD-3908-EA45-253A-44B652789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2F3D4-2D94-31D3-EE05-B9A1DF61B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FB5B9-C16F-2471-0A05-2F3E29D10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D96B8-C27B-DA9A-6EC1-57ADDC77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13E4E-3A75-FF37-135D-6A084433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6A2B73-4875-8B2C-6EBF-AC2F6705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F570-9FE4-90FF-0A59-F762CE0F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4E3AF-83B7-AF07-5E3C-CB0D03AF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8DF6B-7656-95C0-2679-80DD9E38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4B339-8BEA-06D0-4C54-4AB62B1E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4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5D19E-7654-9159-E2F1-DBA24980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B54A1-9F39-4185-982E-09631A95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4746-C903-DED5-83B7-BEB616E7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3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F0D7-A161-359E-8577-F5E3AC91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B633-B425-3A02-D937-E0B1C726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EEFC9-855C-6756-9561-CF8557417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790AE-3C0E-FD92-91FB-841C192A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9A0E-06D8-76E5-2D94-7C52DCEE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45872-A0A3-4634-8DC6-4732C313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DD00-3191-D528-CA85-CF1C3D616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E70D-11D1-63AA-D02D-E583288D7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CCFF2-B1AF-0B90-E354-6752FE433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8AA83-E142-7A66-0134-71CFA60D1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D9AE8-8E28-7512-7B55-667CB1FB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CA56E-C8FE-BF32-26D3-3E29DAEF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28FB8-6ED9-89D4-9C18-A0E42AF1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3CCF-FC5F-5D08-596F-E3A86C3F1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01222-BAD5-0083-37F1-629E6C61A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C1238-F58A-4495-9757-C622429A0CFA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4D0C-62C4-724B-50B9-8B031D39B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E2-21DE-882A-16EE-BFAAC3D09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22D2-F019-4F01-82AB-AB5155FF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7BA2-9304-096C-60B0-86E03E4F9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Codeathon01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9973B-2376-0E4A-4564-700BB38EE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Sidhardh Burre</a:t>
            </a:r>
          </a:p>
        </p:txBody>
      </p:sp>
    </p:spTree>
    <p:extLst>
      <p:ext uri="{BB962C8B-B14F-4D97-AF65-F5344CB8AC3E}">
        <p14:creationId xmlns:p14="http://schemas.microsoft.com/office/powerpoint/2010/main" val="74922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90918B9-5A5E-8E42-DDE9-AB7E9B460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5" y="808003"/>
            <a:ext cx="11371729" cy="50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7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190A-A034-6794-F20C-63535DB9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Used the log of </a:t>
            </a:r>
            <a:r>
              <a:rPr lang="en-US" dirty="0" err="1"/>
              <a:t>SalePrice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7195-AD41-1BEC-7B1F-32F0317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Why Log </a:t>
            </a:r>
            <a:r>
              <a:rPr lang="en-US" dirty="0" err="1"/>
              <a:t>SalePrice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Improve performance </a:t>
            </a:r>
            <a:r>
              <a:rPr lang="en-US" b="1" dirty="0"/>
              <a:t>significantly</a:t>
            </a:r>
          </a:p>
          <a:p>
            <a:pPr lvl="1"/>
            <a:r>
              <a:rPr lang="en-US" dirty="0"/>
              <a:t>ML algorithms in general are not good with non-linear data</a:t>
            </a:r>
          </a:p>
          <a:p>
            <a:pPr lvl="2"/>
            <a:r>
              <a:rPr lang="en-US" dirty="0"/>
              <a:t>By artificially linearizing the sale price, we can improve perf.</a:t>
            </a:r>
          </a:p>
          <a:p>
            <a:r>
              <a:rPr lang="en-US" dirty="0"/>
              <a:t>Potential Drawbacks?</a:t>
            </a:r>
          </a:p>
          <a:p>
            <a:pPr lvl="1"/>
            <a:r>
              <a:rPr lang="en-US" dirty="0"/>
              <a:t>Some built-in functions may not work</a:t>
            </a:r>
          </a:p>
          <a:p>
            <a:pPr lvl="1"/>
            <a:r>
              <a:rPr lang="en-US" dirty="0"/>
              <a:t>Must implement some custom functions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E4237-28CF-F768-0F61-9BF96A74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0319"/>
            <a:ext cx="2730302" cy="201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C8BF0A-ACA4-7D0E-DF33-54D96BCB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004" y="1410319"/>
            <a:ext cx="2955406" cy="20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8F3916-A15C-FF22-8AE3-03E3BF2C0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99660"/>
            <a:ext cx="2730302" cy="196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BC0492E-5220-FB3F-D609-662A8BE53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926" y="3948079"/>
            <a:ext cx="2846484" cy="201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1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D5F6-D075-81E7-2178-C8106835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Had a highly complex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2561F-AC13-6528-CDF9-2C3E8986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 prior presenter said this but </a:t>
            </a:r>
            <a:r>
              <a:rPr lang="en-US" b="1" dirty="0"/>
              <a:t>splitting data</a:t>
            </a:r>
          </a:p>
          <a:p>
            <a:r>
              <a:rPr lang="en-US" dirty="0"/>
              <a:t>Applying custom pipelines only to data partitions</a:t>
            </a:r>
          </a:p>
          <a:p>
            <a:r>
              <a:rPr lang="en-US" dirty="0"/>
              <a:t>ORDERING CATEGORICAL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D1F1D-640A-0F16-733E-511AFAA8BCCA}"/>
              </a:ext>
            </a:extLst>
          </p:cNvPr>
          <p:cNvSpPr/>
          <p:nvPr/>
        </p:nvSpPr>
        <p:spPr>
          <a:xfrm>
            <a:off x="7692272" y="1690688"/>
            <a:ext cx="3346516" cy="1118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0CF8E94-993E-8B59-FEBD-A7F9601E0385}"/>
              </a:ext>
            </a:extLst>
          </p:cNvPr>
          <p:cNvCxnSpPr/>
          <p:nvPr/>
        </p:nvCxnSpPr>
        <p:spPr>
          <a:xfrm rot="5400000">
            <a:off x="7041949" y="3178610"/>
            <a:ext cx="1192361" cy="453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6D66F6E-39A7-0445-15F6-2ECA70C62B9C}"/>
              </a:ext>
            </a:extLst>
          </p:cNvPr>
          <p:cNvCxnSpPr/>
          <p:nvPr/>
        </p:nvCxnSpPr>
        <p:spPr>
          <a:xfrm rot="5400000">
            <a:off x="8430422" y="3178611"/>
            <a:ext cx="1192361" cy="453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B74D451-BBC6-C727-4CF5-38E2D65E6529}"/>
              </a:ext>
            </a:extLst>
          </p:cNvPr>
          <p:cNvCxnSpPr/>
          <p:nvPr/>
        </p:nvCxnSpPr>
        <p:spPr>
          <a:xfrm rot="5400000">
            <a:off x="9818894" y="3178608"/>
            <a:ext cx="1192361" cy="453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5921C3B-B7D9-0729-576A-BEB62AA650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23253" y="3110799"/>
            <a:ext cx="1192363" cy="588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18E127-0769-DAFA-BE3D-9ECCAB6E0459}"/>
              </a:ext>
            </a:extLst>
          </p:cNvPr>
          <p:cNvSpPr/>
          <p:nvPr/>
        </p:nvSpPr>
        <p:spPr>
          <a:xfrm>
            <a:off x="5775703" y="4001291"/>
            <a:ext cx="1804115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Unordered Categorical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1B3A24-5ADF-BC12-77CA-3E0CDE7B42B1}"/>
              </a:ext>
            </a:extLst>
          </p:cNvPr>
          <p:cNvSpPr/>
          <p:nvPr/>
        </p:nvSpPr>
        <p:spPr>
          <a:xfrm>
            <a:off x="7674290" y="4001290"/>
            <a:ext cx="1602514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Ordered Categorical Data (num)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A18D7-AF28-E84F-8187-EB497A337299}"/>
              </a:ext>
            </a:extLst>
          </p:cNvPr>
          <p:cNvSpPr/>
          <p:nvPr/>
        </p:nvSpPr>
        <p:spPr>
          <a:xfrm>
            <a:off x="9302563" y="4001290"/>
            <a:ext cx="1772015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Ordered Categorical Data (non-num)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BA7E02-46BF-3BBC-E369-548456709D96}"/>
              </a:ext>
            </a:extLst>
          </p:cNvPr>
          <p:cNvSpPr/>
          <p:nvPr/>
        </p:nvSpPr>
        <p:spPr>
          <a:xfrm>
            <a:off x="11165747" y="4001290"/>
            <a:ext cx="967200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#’s</a:t>
            </a:r>
          </a:p>
        </p:txBody>
      </p:sp>
    </p:spTree>
    <p:extLst>
      <p:ext uri="{BB962C8B-B14F-4D97-AF65-F5344CB8AC3E}">
        <p14:creationId xmlns:p14="http://schemas.microsoft.com/office/powerpoint/2010/main" val="4199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A41846-09E5-AE4B-EB26-7851E1E8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147762"/>
            <a:ext cx="112680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2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C023-7E5F-852D-2F5E-7150AF74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Ensemble Learning</a:t>
            </a:r>
          </a:p>
        </p:txBody>
      </p:sp>
      <p:pic>
        <p:nvPicPr>
          <p:cNvPr id="1026" name="Picture 2" descr="A Gentle Introduction to Ensemble Learning Algorithms">
            <a:extLst>
              <a:ext uri="{FF2B5EF4-FFF2-40B4-BE49-F238E27FC236}">
                <a16:creationId xmlns:a16="http://schemas.microsoft.com/office/drawing/2014/main" id="{DFCED6C8-589C-6FF7-0A4E-C9831401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27" y="1119187"/>
            <a:ext cx="42862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73089-1D8E-0FE7-73E6-B5E0ECCC4DFF}"/>
              </a:ext>
            </a:extLst>
          </p:cNvPr>
          <p:cNvSpPr txBox="1"/>
          <p:nvPr/>
        </p:nvSpPr>
        <p:spPr>
          <a:xfrm>
            <a:off x="480767" y="1970202"/>
            <a:ext cx="66750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(Pipeline(steps=[('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robustscaler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RobustScaler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()), ('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elasticnet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ElasticNet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(alpha=0.0005, l1_ratio=0.9))]), </a:t>
            </a:r>
          </a:p>
          <a:p>
            <a:endParaRPr lang="en-US" sz="12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Pipeline(steps=[('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robustscaler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RobustScaler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()), ('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elasticnet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ElasticNet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(alpha=0.0005, l1_ratio=0.9))]), </a:t>
            </a:r>
          </a:p>
          <a:p>
            <a:endParaRPr lang="en-US" sz="12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GradientBoostingRegressor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=0.05, loss='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huber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',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max_depth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=4,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max_features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='sqrt',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min_samples_leaf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=15,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min_samples_split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=10,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=1000), </a:t>
            </a:r>
          </a:p>
          <a:p>
            <a:endParaRPr lang="en-US" sz="1200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LGBMRegressor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bagging_fraction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=0.8,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bagging_freq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=5,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feature_fraction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=0.2319,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=0.05,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max_bin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=55,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min_data_in_leaf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=6,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min_sum_hessian_in_leaf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=11,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=1000, </a:t>
            </a:r>
            <a:r>
              <a:rPr lang="en-US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num_leaves</a:t>
            </a:r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=5, objective='regression'))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96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Codeathon01 Presentation</vt:lpstr>
      <vt:lpstr>PowerPoint Presentation</vt:lpstr>
      <vt:lpstr>1. Used the log of SalePrice</vt:lpstr>
      <vt:lpstr>2. Had a highly complex pipeline</vt:lpstr>
      <vt:lpstr>PowerPoint Presentation</vt:lpstr>
      <vt:lpstr>3. Ensemble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 did to make my Codeathon01 better than yours</dc:title>
  <dc:creator>Sid Burre</dc:creator>
  <cp:lastModifiedBy>Sid Burre</cp:lastModifiedBy>
  <cp:revision>3</cp:revision>
  <dcterms:created xsi:type="dcterms:W3CDTF">2022-09-21T00:00:59Z</dcterms:created>
  <dcterms:modified xsi:type="dcterms:W3CDTF">2022-09-27T11:51:23Z</dcterms:modified>
</cp:coreProperties>
</file>