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97" r:id="rId1"/>
    <p:sldMasterId id="2147484134" r:id="rId2"/>
  </p:sldMasterIdLst>
  <p:notesMasterIdLst>
    <p:notesMasterId r:id="rId13"/>
  </p:notesMasterIdLst>
  <p:sldIdLst>
    <p:sldId id="256" r:id="rId3"/>
    <p:sldId id="257" r:id="rId4"/>
    <p:sldId id="266" r:id="rId5"/>
    <p:sldId id="258" r:id="rId6"/>
    <p:sldId id="260" r:id="rId7"/>
    <p:sldId id="261" r:id="rId8"/>
    <p:sldId id="262" r:id="rId9"/>
    <p:sldId id="265" r:id="rId10"/>
    <p:sldId id="264" r:id="rId11"/>
    <p:sldId id="263" r:id="rId12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30" autoAdjust="0"/>
  </p:normalViewPr>
  <p:slideViewPr>
    <p:cSldViewPr snapToGrid="0">
      <p:cViewPr varScale="1">
        <p:scale>
          <a:sx n="68" d="100"/>
          <a:sy n="68" d="100"/>
        </p:scale>
        <p:origin x="6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2e3131e_0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e2e3131e_0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Inserted</a:t>
            </a:r>
            <a:r>
              <a:rPr lang="en-GB" baseline="0" dirty="0" smtClean="0"/>
              <a:t> for reference, so the client is aware we know the requirements and take them seriously.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6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2e3131e_0_3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2e3131e_0_3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e2e3131e_0_3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e2e3131e_0_3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e2e3131e_0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e2e3131e_0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3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55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283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784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957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968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500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161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3355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112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53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819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497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3915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2588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2189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13783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31483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027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8816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9031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715440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81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6608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5145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9543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613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372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28131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234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489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62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449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684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3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53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0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5660" y="621996"/>
            <a:ext cx="85206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Project</a:t>
            </a:r>
            <a:endParaRPr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QA Cinema System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304730" y="2222412"/>
            <a:ext cx="5008690" cy="9048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Adam Afzal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Syed Ahmed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Daniel Osagie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Brigitte Roth Saad Israr Satwant 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Birdi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37" y="1144099"/>
            <a:ext cx="1752063" cy="2274930"/>
          </a:xfrm>
          <a:prstGeom prst="rect">
            <a:avLst/>
          </a:prstGeom>
        </p:spPr>
      </p:pic>
      <p:sp>
        <p:nvSpPr>
          <p:cNvPr id="2" name="AutoShape 2" descr="https://owa.qa.com/OWA/service.svc/s/GetFileAttachment?id=AAMkADdiZjUxMzE5LWQyNjQtNDgzYy1iNjI3LTE3ZmRkY2FkYzFkZABGAAAAAAA5x3w5tLrhQ7Sl2q3UMDauBwB4ySIZTEIVQZxPmG2cDDd3AAAAAAEJAAB4ySIZTEIVQZxPmG2cDDd3AAAjNoY5AAABEgAQAP6TnwlzbwZOgViHn3WvQVc%3D&amp;isImagePreview=True&amp;X-OWA-CANARY=k9zgayu5Zk-ztzSMPQoi4kEI12rDCdYIUB-08Fmmk7lysAcHl0jOlHWY2j5_uQuZkExhBDppeq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892251"/>
            <a:ext cx="7505700" cy="1174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attention.</a:t>
            </a:r>
            <a:endParaRPr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ask questions.</a:t>
            </a:r>
            <a:endParaRPr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19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team made a QA cinema website.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emphasis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structure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according to requirements,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finalising content and aesthetics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157;p17"/>
          <p:cNvSpPr txBox="1">
            <a:spLocks/>
          </p:cNvSpPr>
          <p:nvPr/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9943" y="2225713"/>
            <a:ext cx="8244114" cy="3026896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1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Listings gallery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times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releases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Ticket bookings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2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Places to 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us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board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colour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3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navigation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form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4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footer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header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description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logo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Administration login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media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ogle Shape;135;p14"/>
          <p:cNvSpPr txBox="1">
            <a:spLocks/>
          </p:cNvSpPr>
          <p:nvPr/>
        </p:nvSpPr>
        <p:spPr>
          <a:xfrm>
            <a:off x="449943" y="1743324"/>
            <a:ext cx="8244114" cy="466579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Overall: aesthetic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predictable to use, communicates meaning.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Google Shape;157;p17"/>
          <p:cNvSpPr txBox="1">
            <a:spLocks/>
          </p:cNvSpPr>
          <p:nvPr/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equirements summary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70" y="448875"/>
            <a:ext cx="2620701" cy="1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67" y="2284765"/>
            <a:ext cx="2508100" cy="135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552" y="3378982"/>
            <a:ext cx="2331790" cy="160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330" y="3525186"/>
            <a:ext cx="1204125" cy="12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8213" y="1867493"/>
            <a:ext cx="2562571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6490" y="983149"/>
            <a:ext cx="2514724" cy="14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28" y="3094018"/>
            <a:ext cx="1827146" cy="1827144"/>
          </a:xfrm>
          <a:prstGeom prst="rect">
            <a:avLst/>
          </a:prstGeom>
        </p:spPr>
      </p:pic>
      <p:pic>
        <p:nvPicPr>
          <p:cNvPr id="15" name="Google Shape;14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1571" y="2347630"/>
            <a:ext cx="2333450" cy="1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447800"/>
            <a:ext cx="7505700" cy="29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lvl="0" indent="0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high-level front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was split between the two frontend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developers. 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 made the web pages with HTML, CSS, and JavaScript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Responsible for</a:t>
            </a:r>
          </a:p>
          <a:p>
            <a:pPr lvl="0"/>
            <a:endParaRPr lang="e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layout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to read, pictures to view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elements for functionality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developers made 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Spring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was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application.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H2 Database Console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used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storing the data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atabases were made for 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data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data.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API servers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tested using postman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seperate API was made to pull data from a movie API and send it to the front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ront-end code was built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a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project.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was connected to the back end.</a:t>
            </a:r>
          </a:p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Localhost ports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8080 for the back-end and 8081 for the front end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rogress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 and back end tasks completed quickly.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Linking together took time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Sending the booking request to the server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Seat reservations from the booking page</a:t>
            </a:r>
          </a:p>
        </p:txBody>
      </p:sp>
    </p:spTree>
    <p:extLst>
      <p:ext uri="{BB962C8B-B14F-4D97-AF65-F5344CB8AC3E}">
        <p14:creationId xmlns:p14="http://schemas.microsoft.com/office/powerpoint/2010/main" val="25020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met its time constraints.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communicated effectively and worked efficiently.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met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following requirements: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193</TotalTime>
  <Words>340</Words>
  <Application>Microsoft Office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Segoe UI</vt:lpstr>
      <vt:lpstr>Arial</vt:lpstr>
      <vt:lpstr>Century Gothic</vt:lpstr>
      <vt:lpstr>Vapor Trail</vt:lpstr>
      <vt:lpstr>1_Vapor Trail</vt:lpstr>
      <vt:lpstr>                  Group Project                       QA Cinema System</vt:lpstr>
      <vt:lpstr>PowerPoint Presentation</vt:lpstr>
      <vt:lpstr>PowerPoint Presentation</vt:lpstr>
      <vt:lpstr>Tools</vt:lpstr>
      <vt:lpstr>Front-end development</vt:lpstr>
      <vt:lpstr>Back-end development</vt:lpstr>
      <vt:lpstr>Integration</vt:lpstr>
      <vt:lpstr>Progress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Group Project                       “QA Cinema System”</dc:title>
  <cp:lastModifiedBy>Admin</cp:lastModifiedBy>
  <cp:revision>179</cp:revision>
  <dcterms:modified xsi:type="dcterms:W3CDTF">2018-08-24T13:59:37Z</dcterms:modified>
</cp:coreProperties>
</file>