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97" r:id="rId1"/>
    <p:sldMasterId id="2147484134" r:id="rId2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61" r:id="rId7"/>
    <p:sldId id="262" r:id="rId8"/>
    <p:sldId id="265" r:id="rId9"/>
    <p:sldId id="264" r:id="rId10"/>
    <p:sldId id="263" r:id="rId11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e2e3131e_0_3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e2e3131e_0_3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e2e3131e_0_3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e2e3131e_0_3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e2e3131e_0_3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e2e3131e_0_3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3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e2e3131e_0_3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e2e3131e_0_3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55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283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5784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0957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9686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5500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21618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3355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1122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53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8197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04971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39158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2588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21890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13783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31483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027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388164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90316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715440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81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66608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05145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95439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613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372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28131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234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6489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162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449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6846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93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53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06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45660" y="621996"/>
            <a:ext cx="8520600" cy="13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 Project</a:t>
            </a:r>
            <a:endParaRPr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e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QA Cinema System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304730" y="2222412"/>
            <a:ext cx="5008690" cy="9048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Adam Afzal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Syed Ahmed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Daniel Osagie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Brigitte Roth Saad Israr Satwant 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Birdi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37" y="1144099"/>
            <a:ext cx="1752063" cy="227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719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objective was to create a QA cinema system satisfying given usability requirements. 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our team made the project, the emphasis was on structure and function before finalising content and aesthetics.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70" y="448875"/>
            <a:ext cx="2620701" cy="1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63" y="2302047"/>
            <a:ext cx="2508100" cy="135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719" y="3056004"/>
            <a:ext cx="2333450" cy="12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0531" y="3281531"/>
            <a:ext cx="2060174" cy="15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1413" y="3699829"/>
            <a:ext cx="1204125" cy="12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1;p16"/>
          <p:cNvSpPr txBox="1">
            <a:spLocks noGrp="1"/>
          </p:cNvSpPr>
          <p:nvPr>
            <p:ph type="title"/>
          </p:nvPr>
        </p:nvSpPr>
        <p:spPr>
          <a:xfrm>
            <a:off x="610325" y="448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oogle Shape;14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8213" y="1867493"/>
            <a:ext cx="2562571" cy="12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58176" y="1130205"/>
            <a:ext cx="2514724" cy="14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447800"/>
            <a:ext cx="7505700" cy="299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lvl="0" indent="0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high-level front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was split between the two frontend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developers. </a:t>
            </a:r>
          </a:p>
          <a:p>
            <a:pPr lvl="0"/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 made the web pages with HTML, CSS, and JavaScript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/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Responsible for</a:t>
            </a:r>
          </a:p>
          <a:p>
            <a:pPr lvl="0"/>
            <a:endParaRPr lang="e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layout</a:t>
            </a: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 to read, pictures to view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elements for functionality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links</a:t>
            </a:r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Three developers made 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Spring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was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to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application.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H2 Database Console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used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storing the data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atabases were made for 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data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 data.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API servers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tested using postman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seperate API was made to pull data from a movie API and send it to the front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ront-end code was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 a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was connected to the back end.</a:t>
            </a: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Localhost ports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8080 for the back-end and 8081 for the front end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rogress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 and back end tasks completed quickly.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Linking together took time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Sending the booking request to the server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Seat reservations from the booking page</a:t>
            </a:r>
          </a:p>
        </p:txBody>
      </p:sp>
    </p:spTree>
    <p:extLst>
      <p:ext uri="{BB962C8B-B14F-4D97-AF65-F5344CB8AC3E}">
        <p14:creationId xmlns:p14="http://schemas.microsoft.com/office/powerpoint/2010/main" val="25020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met its time constraints.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team communicated effectively and worked efficiently.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met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following requirements: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62496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your attention.</a:t>
            </a:r>
            <a:endParaRPr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ask questions.</a:t>
            </a:r>
            <a:endParaRPr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</TotalTime>
  <Words>267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Segoe UI</vt:lpstr>
      <vt:lpstr>Arial</vt:lpstr>
      <vt:lpstr>Century Gothic</vt:lpstr>
      <vt:lpstr>Vapor Trail</vt:lpstr>
      <vt:lpstr>1_Vapor Trail</vt:lpstr>
      <vt:lpstr>                  Group Project                       QA Cinema System</vt:lpstr>
      <vt:lpstr>Introduction</vt:lpstr>
      <vt:lpstr>Tools</vt:lpstr>
      <vt:lpstr>Front-end development</vt:lpstr>
      <vt:lpstr>Back-end development</vt:lpstr>
      <vt:lpstr>Integration</vt:lpstr>
      <vt:lpstr>Progress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Group Project                       “QA Cinema System”</dc:title>
  <cp:lastModifiedBy>Admin</cp:lastModifiedBy>
  <cp:revision>117</cp:revision>
  <dcterms:modified xsi:type="dcterms:W3CDTF">2018-08-24T11:33:49Z</dcterms:modified>
</cp:coreProperties>
</file>