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97" r:id="rId1"/>
    <p:sldMasterId id="2147484134" r:id="rId2"/>
  </p:sldMasterIdLst>
  <p:notesMasterIdLst>
    <p:notesMasterId r:id="rId13"/>
  </p:notesMasterIdLst>
  <p:sldIdLst>
    <p:sldId id="256" r:id="rId3"/>
    <p:sldId id="257" r:id="rId4"/>
    <p:sldId id="266" r:id="rId5"/>
    <p:sldId id="258" r:id="rId6"/>
    <p:sldId id="260" r:id="rId7"/>
    <p:sldId id="261" r:id="rId8"/>
    <p:sldId id="262" r:id="rId9"/>
    <p:sldId id="265" r:id="rId10"/>
    <p:sldId id="264" r:id="rId11"/>
    <p:sldId id="263" r:id="rId12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30" autoAdjust="0"/>
  </p:normalViewPr>
  <p:slideViewPr>
    <p:cSldViewPr snapToGrid="0">
      <p:cViewPr varScale="1">
        <p:scale>
          <a:sx n="68" d="100"/>
          <a:sy n="68" d="100"/>
        </p:scale>
        <p:origin x="66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ee2e3131e_0_3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ee2e3131e_0_3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2e313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2e313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Inserted</a:t>
            </a:r>
            <a:r>
              <a:rPr lang="en-GB" baseline="0" dirty="0" smtClean="0"/>
              <a:t> for reference, so the client is aware we know the requirements and take them seriously.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6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e2e3131e_0_3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e2e3131e_0_3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ee2e3131e_0_3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ee2e3131e_0_3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e2e3131e_0_3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e2e3131e_0_3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63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ee2e3131e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ee2e3131e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0555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283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5784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0957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9686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55005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21618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3355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1122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53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8197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04971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39158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52588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21890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13783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31483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0272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388164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90316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715440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81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66608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051455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395439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9613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5372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281311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234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6489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162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449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6846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693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538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06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  <p:sldLayoutId id="2147484148" r:id="rId14"/>
    <p:sldLayoutId id="2147484149" r:id="rId15"/>
    <p:sldLayoutId id="2147484150" r:id="rId16"/>
    <p:sldLayoutId id="2147484151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45660" y="621996"/>
            <a:ext cx="8520600" cy="13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 Project</a:t>
            </a:r>
            <a:endParaRPr sz="3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e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QA Cinema System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304730" y="2222412"/>
            <a:ext cx="5008690" cy="9048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91440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Adam Afzal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Syed Ahmed</a:t>
            </a:r>
          </a:p>
          <a:p>
            <a:pPr marL="914400" lvl="0" algn="ctr">
              <a:spcBef>
                <a:spcPts val="0"/>
              </a:spcBef>
            </a:pP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Daniel Osagie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1800" dirty="0">
                <a:latin typeface="Segoe UI" panose="020B0502040204020203" pitchFamily="34" charset="0"/>
                <a:cs typeface="Segoe UI" panose="020B0502040204020203" pitchFamily="34" charset="0"/>
              </a:rPr>
              <a:t>Brigitte Roth Saad Israr Satwant </a:t>
            </a:r>
            <a:r>
              <a:rPr lang="en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Birdi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37" y="1144099"/>
            <a:ext cx="1752063" cy="2274930"/>
          </a:xfrm>
          <a:prstGeom prst="rect">
            <a:avLst/>
          </a:prstGeom>
        </p:spPr>
      </p:pic>
      <p:sp>
        <p:nvSpPr>
          <p:cNvPr id="2" name="AutoShape 2" descr="https://owa.qa.com/OWA/service.svc/s/GetFileAttachment?id=AAMkADdiZjUxMzE5LWQyNjQtNDgzYy1iNjI3LTE3ZmRkY2FkYzFkZABGAAAAAAA5x3w5tLrhQ7Sl2q3UMDauBwB4ySIZTEIVQZxPmG2cDDd3AAAAAAEJAAB4ySIZTEIVQZxPmG2cDDd3AAAjNoY5AAABEgAQAP6TnwlzbwZOgViHn3WvQVc%3D&amp;isImagePreview=True&amp;X-OWA-CANARY=k9zgayu5Zk-ztzSMPQoi4kEI12rDCdYIUB-08Fmmk7lysAcHl0jOlHWY2j5_uQuZkExhBDppeq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819150" y="1892251"/>
            <a:ext cx="7505700" cy="1174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your attention.</a:t>
            </a:r>
            <a:endParaRPr sz="28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ask questions.</a:t>
            </a:r>
            <a:endParaRPr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719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team made a QA cinema website. 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 making the website, our emphasis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structure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function, before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finalising content and aesthetics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every stage, usability requirements were met.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157;p17"/>
          <p:cNvSpPr txBox="1">
            <a:spLocks/>
          </p:cNvSpPr>
          <p:nvPr/>
        </p:nvSpPr>
        <p:spPr>
          <a:xfrm>
            <a:off x="971550" y="998000"/>
            <a:ext cx="7505700" cy="95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49943" y="2141308"/>
            <a:ext cx="8244114" cy="3026896"/>
          </a:xfrm>
          <a:prstGeom prst="rect">
            <a:avLst/>
          </a:prstGeom>
        </p:spPr>
        <p:txBody>
          <a:bodyPr spcFirstLastPara="1" wrap="square" lIns="91425" tIns="91425" rIns="91425" bIns="91425" numCol="4" anchor="t" anchorCtr="0">
            <a:noAutofit/>
          </a:bodyPr>
          <a:lstStyle/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1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Listings gallery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Opening times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releases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Screens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Ticket bookings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2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Places to 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us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board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 colour</a:t>
            </a: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3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Site navigation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form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4</a:t>
            </a: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footer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header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description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logo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Administration login</a:t>
            </a:r>
          </a:p>
          <a:p>
            <a:pPr marL="285750" indent="-285750" algn="just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media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Google Shape;135;p14"/>
          <p:cNvSpPr txBox="1">
            <a:spLocks/>
          </p:cNvSpPr>
          <p:nvPr/>
        </p:nvSpPr>
        <p:spPr>
          <a:xfrm>
            <a:off x="449943" y="1490107"/>
            <a:ext cx="8244114" cy="466579"/>
          </a:xfrm>
          <a:prstGeom prst="rect">
            <a:avLst/>
          </a:prstGeom>
        </p:spPr>
        <p:txBody>
          <a:bodyPr spcFirstLastPara="1" vert="horz" wrap="square" lIns="91425" tIns="91425" rIns="91425" bIns="91425" numCol="1" rtlCol="0" anchor="t" anchorCtr="0">
            <a:noAutofit/>
          </a:bodyPr>
          <a:lstStyle>
            <a:lvl1pPr marL="457200" lvl="0" indent="-3111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●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29845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Arial" panose="020B0604020202020204" pitchFamily="34" charset="0"/>
              <a:buChar char="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Overall: aesthetic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predictable to use, communicates meaning.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157;p17"/>
          <p:cNvSpPr txBox="1">
            <a:spLocks/>
          </p:cNvSpPr>
          <p:nvPr/>
        </p:nvSpPr>
        <p:spPr>
          <a:xfrm>
            <a:off x="819150" y="718992"/>
            <a:ext cx="7505700" cy="954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equirements summary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170" y="448875"/>
            <a:ext cx="2620701" cy="16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43" y="2458189"/>
            <a:ext cx="2508100" cy="135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719" y="3056004"/>
            <a:ext cx="2333450" cy="12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0531" y="3281531"/>
            <a:ext cx="2060174" cy="15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1413" y="3699829"/>
            <a:ext cx="1204125" cy="12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8213" y="1867493"/>
            <a:ext cx="2562571" cy="12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4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1463" y="1170540"/>
            <a:ext cx="2514724" cy="14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447800"/>
            <a:ext cx="7505700" cy="299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46050" lvl="0" indent="0">
              <a:buNone/>
            </a:pP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high-level front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was split between the two frontend 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developers. </a:t>
            </a: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 made the web pages with HTML, CSS, and JavaScript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Responsible for</a:t>
            </a:r>
          </a:p>
          <a:p>
            <a:pPr lvl="0"/>
            <a:endParaRPr lang="en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layout</a:t>
            </a:r>
            <a:endParaRPr lang="en-GB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 to read, pictures to view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elements for functionality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Three developers made 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Spring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was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to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application.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H2 Database Console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was used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storing the data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atabases were made for 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data</a:t>
            </a:r>
          </a:p>
          <a:p>
            <a:pPr lvl="1" indent="-311150" algn="just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 data.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API servers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tested using postman</a:t>
            </a:r>
          </a:p>
          <a:p>
            <a:pPr lvl="0" algn="just"/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seperate API was made to pull data from a movie API and send it to the front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ront-end code was built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 a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project.</a:t>
            </a:r>
          </a:p>
          <a:p>
            <a:r>
              <a:rPr lang="en-GB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project was connected to the back end.</a:t>
            </a:r>
          </a:p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Localhost ports </a:t>
            </a:r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were 8080 for the back-end and 8081 for the front end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rogress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Initial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 and back end tasks completed quickly.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Linking together took time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Sending the booking request to the server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Seat reservations from the booking page</a:t>
            </a:r>
          </a:p>
        </p:txBody>
      </p:sp>
    </p:spTree>
    <p:extLst>
      <p:ext uri="{BB962C8B-B14F-4D97-AF65-F5344CB8AC3E}">
        <p14:creationId xmlns:p14="http://schemas.microsoft.com/office/powerpoint/2010/main" val="25020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</a:t>
            </a: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 met its time constraints.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team communicated effectively and worked efficiently.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met 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lang="e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following requirements:</a:t>
            </a:r>
            <a:endParaRPr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2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190</TotalTime>
  <Words>351</Words>
  <Application>Microsoft Office PowerPoint</Application>
  <PresentationFormat>On-screen Show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Segoe UI</vt:lpstr>
      <vt:lpstr>Arial</vt:lpstr>
      <vt:lpstr>Century Gothic</vt:lpstr>
      <vt:lpstr>Vapor Trail</vt:lpstr>
      <vt:lpstr>1_Vapor Trail</vt:lpstr>
      <vt:lpstr>                  Group Project                       QA Cinema System</vt:lpstr>
      <vt:lpstr>PowerPoint Presentation</vt:lpstr>
      <vt:lpstr>PowerPoint Presentation</vt:lpstr>
      <vt:lpstr>Tools</vt:lpstr>
      <vt:lpstr>Front-end development</vt:lpstr>
      <vt:lpstr>Back-end development</vt:lpstr>
      <vt:lpstr>Integration</vt:lpstr>
      <vt:lpstr>Progress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Group Project                       “QA Cinema System”</dc:title>
  <cp:lastModifiedBy>Admin</cp:lastModifiedBy>
  <cp:revision>175</cp:revision>
  <dcterms:modified xsi:type="dcterms:W3CDTF">2018-08-24T13:12:58Z</dcterms:modified>
</cp:coreProperties>
</file>