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0" autoAdjust="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Inserted</a:t>
            </a:r>
            <a:r>
              <a:rPr lang="en-GB" baseline="0" dirty="0" smtClean="0"/>
              <a:t> for reference, so the client is aware we know the requirements and take them seriously.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  <p:sp>
        <p:nvSpPr>
          <p:cNvPr id="2" name="AutoShape 2" descr="https://owa.qa.com/OWA/service.svc/s/GetFileAttachment?id=AAMkADdiZjUxMzE5LWQyNjQtNDgzYy1iNjI3LTE3ZmRkY2FkYzFkZABGAAAAAAA5x3w5tLrhQ7Sl2q3UMDauBwB4ySIZTEIVQZxPmG2cDDd3AAAAAAEJAAB4ySIZTEIVQZxPmG2cDDd3AAAjNoY5AAABEgAQAP6TnwlzbwZOgViHn3WvQVc%3D&amp;isImagePreview=True&amp;X-OWA-CANARY=k9zgayu5Zk-ztzSMPQoi4kEI12rDCdYIUB-08Fmmk7lysAcHl0jOlHWY2j5_uQuZkExhBDppeq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892251"/>
            <a:ext cx="7505700" cy="1174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 made a QA cinema website.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emphasis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structure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according to requirements, before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finalising content and aesthetics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Google Shape;157;p17"/>
          <p:cNvSpPr txBox="1">
            <a:spLocks/>
          </p:cNvSpPr>
          <p:nvPr/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9943" y="2225713"/>
            <a:ext cx="8244114" cy="3026896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1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Listings gallery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times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releases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 bookings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2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to 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us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board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colour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3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navigation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form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footer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header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description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logo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login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135;p14"/>
          <p:cNvSpPr txBox="1">
            <a:spLocks/>
          </p:cNvSpPr>
          <p:nvPr/>
        </p:nvSpPr>
        <p:spPr>
          <a:xfrm>
            <a:off x="449943" y="1743324"/>
            <a:ext cx="8244114" cy="466579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Overall: aesthetic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predictable to use, communicates meaning.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Google Shape;157;p17"/>
          <p:cNvSpPr txBox="1">
            <a:spLocks/>
          </p:cNvSpPr>
          <p:nvPr/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equirements summary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67" y="2284765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552" y="3378982"/>
            <a:ext cx="2331790" cy="160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330" y="3525186"/>
            <a:ext cx="1204125" cy="12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6490" y="983149"/>
            <a:ext cx="2514724" cy="14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28" y="3094018"/>
            <a:ext cx="1827146" cy="1827144"/>
          </a:xfrm>
          <a:prstGeom prst="rect">
            <a:avLst/>
          </a:prstGeom>
        </p:spPr>
      </p:pic>
      <p:pic>
        <p:nvPicPr>
          <p:cNvPr id="15" name="Google Shape;14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1571" y="2347630"/>
            <a:ext cx="2333450" cy="1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689317" y="1990725"/>
            <a:ext cx="7765366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(e.g. sending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booking request to the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server)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Additional aspirations: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interactive seat-booking system, where customers can visually click on available seats to book.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</TotalTime>
  <Words>348</Words>
  <Application>Microsoft Office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PowerPoint Presentation</vt:lpstr>
      <vt:lpstr>PowerPoint Presentation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186</cp:revision>
  <dcterms:modified xsi:type="dcterms:W3CDTF">2018-08-24T14:26:07Z</dcterms:modified>
</cp:coreProperties>
</file>