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77cb308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77cb308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39cf6a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39cf6a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39cf6a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39cf6a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77cb308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77cb308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77cb308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77cb308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74fe9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74fe9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77cb30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77cb30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77cb308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d77cb308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74fe91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74fe91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679a41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679a41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77cb30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77cb30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74fe91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74fe91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679a41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679a41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39cf6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39cf6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39cf6a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39cf6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679a41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679a41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77cb308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77cb308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77cb308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77cb30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679a41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679a41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从</a:t>
            </a:r>
            <a:r>
              <a:rPr lang="en-GB"/>
              <a:t>创建 Deployment 等资源到 Pod 运行在 Node 上的全过程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77cb308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77cb308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ubernetes-sigs/descheduler" TargetMode="External"/><Relationship Id="rId4" Type="http://schemas.openxmlformats.org/officeDocument/2006/relationships/hyperlink" Target="https://docs.google.com/document/d/1-igzuDyiN24yvcc0I4qGnN_w6tYRd9IZpEOgxrC7j_U/edit" TargetMode="External"/><Relationship Id="rId5" Type="http://schemas.openxmlformats.org/officeDocument/2006/relationships/hyperlink" Target="https://github.com/volcano-sh/volcano" TargetMode="External"/><Relationship Id="rId6" Type="http://schemas.openxmlformats.org/officeDocument/2006/relationships/hyperlink" Target="https://github.com/kubernetes/enhancements/issues/895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kubernetes/enhancements/blob/master/keps/sig-scheduling/20180409-scheduling-framework.md" TargetMode="External"/><Relationship Id="rId4" Type="http://schemas.openxmlformats.org/officeDocument/2006/relationships/hyperlink" Target="https://draveness.me/understanding-kubernetes" TargetMode="External"/><Relationship Id="rId5" Type="http://schemas.openxmlformats.org/officeDocument/2006/relationships/hyperlink" Target="https://draveness.me/system-design-scheduler" TargetMode="External"/><Relationship Id="rId6" Type="http://schemas.openxmlformats.org/officeDocument/2006/relationships/hyperlink" Target="https://draveness.me/golang/docs/part3-runtime/ch06-concurrency/golang-goroutine/" TargetMode="External"/><Relationship Id="rId7" Type="http://schemas.openxmlformats.org/officeDocument/2006/relationships/hyperlink" Target="https://github.com/kubernetes/kubernetes/blob/cadc24e9fd7f2bccc972df4d67985aa33a4cd823/docs/design/scheduler_extender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raveness" TargetMode="External"/><Relationship Id="rId4" Type="http://schemas.openxmlformats.org/officeDocument/2006/relationships/hyperlink" Target="https://draveness.me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Kubernetes Scheduler </a:t>
            </a:r>
            <a:r>
              <a:rPr lang="en-GB" sz="4200"/>
              <a:t>设计与实现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@Draveness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调度器设计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基于谓词和优先级的调度器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基于调度框架的调度器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基于谓词和优先级的调度器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3500"/>
            <a:ext cx="8839197" cy="397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基于调度框架的调度器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688"/>
            <a:ext cx="8839197" cy="419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调度器实现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调度器实现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Predicates + Priorities(Deprecated)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Priority 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问题：</a:t>
            </a:r>
            <a:r>
              <a:rPr lang="en-GB"/>
              <a:t>Pod 的</a:t>
            </a:r>
            <a:r>
              <a:rPr lang="en-GB"/>
              <a:t>调度过程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调度器相关组件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调度器相关组件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反</a:t>
            </a:r>
            <a:r>
              <a:rPr lang="en-GB"/>
              <a:t>调度器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kubernetes-sigs/descheduler: Descheduler for Kubernetes</a:t>
            </a:r>
            <a:endParaRPr/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批处理调度器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Coscheduling design based on new scheduler framework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volcano-sh/volcano: A Kubernetes Native Batch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https://github.com/kubernetes/enhancements/issues/895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得到了什么？可以借鉴哪些设计？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参考文献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enhancements/20180409-scheduling-framework.md at master · kubernetes/enhancements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谈Kubernetes 的架构设计与实现原理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调度系统设计精要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 语言调度器与 Goroutine 实现原理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https://github.com/kubernetes/kubernetes/blob/cadc24e9fd7f2bccc972df4d67985aa33a4cd823/docs/design/scheduler_extender.md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自我介绍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Draven · Kubernetes Sig Scheduling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https://github.com/draveness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面向信仰编程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https://draveness.me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公众号 · 真没什么逻辑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475" y="3353637"/>
            <a:ext cx="3597776" cy="131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你能得到什么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了解 Kubernetes 调度器从 v1.0 至今的演进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了解 Kubernetes 调度器不同时期的设计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掌握从 Pod 的创建到执行的过程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掌握 Pod 的详细调度过程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调度器未来可能的发展方向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如何从 Kubernetes 社区中找到资料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如何联系我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公众号后台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文章的评论区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你会在最长 12h 内得到回复，平均回复时间 ~3h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大纲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架构设计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组件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调度器设计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调度器实现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调度器扩展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架构设计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架构设计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声明式接口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显式接口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无侵入性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325"/>
            <a:ext cx="8839207" cy="382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</a:t>
            </a:r>
            <a:r>
              <a:rPr lang="en-GB"/>
              <a:t>调度器设计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