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A2EE39-B3FC-45E9-8AE4-950B0BAB8DB5}" v="10" dt="2022-10-12T17:17:43.161"/>
    <p1510:client id="{1F29D38D-D032-4A47-85E9-87183ABA38F8}" v="7" dt="2022-10-12T19:05:29.500"/>
    <p1510:client id="{543F9258-6356-4D1C-BF5B-E3DCAFF7B22D}" v="7" dt="2022-10-12T23:03:40.596"/>
    <p1510:client id="{C5ED9000-3B98-46A3-8E80-98E4D1FF7AD3}" v="11" dt="2022-10-12T18:26:25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ham Osinuga" userId="287f158d-99e8-4202-9635-3401183d173f" providerId="ADAL" clId="{1AA2EE39-B3FC-45E9-8AE4-950B0BAB8DB5}"/>
    <pc:docChg chg="custSel addSld delSld modSld">
      <pc:chgData name="Abraham Osinuga" userId="287f158d-99e8-4202-9635-3401183d173f" providerId="ADAL" clId="{1AA2EE39-B3FC-45E9-8AE4-950B0BAB8DB5}" dt="2022-10-12T17:17:55.261" v="113" actId="14100"/>
      <pc:docMkLst>
        <pc:docMk/>
      </pc:docMkLst>
      <pc:sldChg chg="addSp delSp modSp mod">
        <pc:chgData name="Abraham Osinuga" userId="287f158d-99e8-4202-9635-3401183d173f" providerId="ADAL" clId="{1AA2EE39-B3FC-45E9-8AE4-950B0BAB8DB5}" dt="2022-10-12T16:59:18.591" v="27" actId="14100"/>
        <pc:sldMkLst>
          <pc:docMk/>
          <pc:sldMk cId="3512722271" sldId="256"/>
        </pc:sldMkLst>
        <pc:spChg chg="mod">
          <ac:chgData name="Abraham Osinuga" userId="287f158d-99e8-4202-9635-3401183d173f" providerId="ADAL" clId="{1AA2EE39-B3FC-45E9-8AE4-950B0BAB8DB5}" dt="2022-10-12T16:55:38.566" v="11" actId="20577"/>
          <ac:spMkLst>
            <pc:docMk/>
            <pc:sldMk cId="3512722271" sldId="256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6:55:29.599" v="4" actId="20577"/>
          <ac:spMkLst>
            <pc:docMk/>
            <pc:sldMk cId="3512722271" sldId="256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1AA2EE39-B3FC-45E9-8AE4-950B0BAB8DB5}" dt="2022-10-12T16:58:32.928" v="21" actId="1076"/>
          <ac:picMkLst>
            <pc:docMk/>
            <pc:sldMk cId="3512722271" sldId="256"/>
            <ac:picMk id="4" creationId="{2FB61804-5D35-7BC2-0F6E-5D29A31C1827}"/>
          </ac:picMkLst>
        </pc:picChg>
        <pc:picChg chg="add mod">
          <ac:chgData name="Abraham Osinuga" userId="287f158d-99e8-4202-9635-3401183d173f" providerId="ADAL" clId="{1AA2EE39-B3FC-45E9-8AE4-950B0BAB8DB5}" dt="2022-10-12T16:59:18.591" v="27" actId="14100"/>
          <ac:picMkLst>
            <pc:docMk/>
            <pc:sldMk cId="3512722271" sldId="256"/>
            <ac:picMk id="6" creationId="{7F656301-308F-432B-540D-58D6738FC928}"/>
          </ac:picMkLst>
        </pc:picChg>
        <pc:picChg chg="del">
          <ac:chgData name="Abraham Osinuga" userId="287f158d-99e8-4202-9635-3401183d173f" providerId="ADAL" clId="{1AA2EE39-B3FC-45E9-8AE4-950B0BAB8DB5}" dt="2022-10-12T16:58:14.121" v="13" actId="478"/>
          <ac:picMkLst>
            <pc:docMk/>
            <pc:sldMk cId="3512722271" sldId="256"/>
            <ac:picMk id="7" creationId="{33159097-3490-AB00-8014-C2FAD35E4C14}"/>
          </ac:picMkLst>
        </pc:picChg>
        <pc:picChg chg="del">
          <ac:chgData name="Abraham Osinuga" userId="287f158d-99e8-4202-9635-3401183d173f" providerId="ADAL" clId="{1AA2EE39-B3FC-45E9-8AE4-950B0BAB8DB5}" dt="2022-10-12T16:58:31.583" v="20" actId="478"/>
          <ac:picMkLst>
            <pc:docMk/>
            <pc:sldMk cId="3512722271" sldId="256"/>
            <ac:picMk id="10" creationId="{F45E8B00-A465-952A-274B-2388209191A9}"/>
          </ac:picMkLst>
        </pc:picChg>
      </pc:sldChg>
      <pc:sldChg chg="addSp delSp modSp add mod">
        <pc:chgData name="Abraham Osinuga" userId="287f158d-99e8-4202-9635-3401183d173f" providerId="ADAL" clId="{1AA2EE39-B3FC-45E9-8AE4-950B0BAB8DB5}" dt="2022-10-12T17:02:38.240" v="50" actId="14100"/>
        <pc:sldMkLst>
          <pc:docMk/>
          <pc:sldMk cId="1526478300" sldId="257"/>
        </pc:sldMkLst>
        <pc:spChg chg="mod">
          <ac:chgData name="Abraham Osinuga" userId="287f158d-99e8-4202-9635-3401183d173f" providerId="ADAL" clId="{1AA2EE39-B3FC-45E9-8AE4-950B0BAB8DB5}" dt="2022-10-12T17:00:49.265" v="38" actId="20577"/>
          <ac:spMkLst>
            <pc:docMk/>
            <pc:sldMk cId="1526478300" sldId="257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7:00:33.273" v="30" actId="20577"/>
          <ac:spMkLst>
            <pc:docMk/>
            <pc:sldMk cId="1526478300" sldId="257"/>
            <ac:spMk id="8" creationId="{643C44E5-188F-4538-A67C-98FC4151FBAA}"/>
          </ac:spMkLst>
        </pc:spChg>
        <pc:picChg chg="del">
          <ac:chgData name="Abraham Osinuga" userId="287f158d-99e8-4202-9635-3401183d173f" providerId="ADAL" clId="{1AA2EE39-B3FC-45E9-8AE4-950B0BAB8DB5}" dt="2022-10-12T17:00:34.784" v="31" actId="478"/>
          <ac:picMkLst>
            <pc:docMk/>
            <pc:sldMk cId="1526478300" sldId="257"/>
            <ac:picMk id="4" creationId="{2FB61804-5D35-7BC2-0F6E-5D29A31C1827}"/>
          </ac:picMkLst>
        </pc:picChg>
        <pc:picChg chg="add mod">
          <ac:chgData name="Abraham Osinuga" userId="287f158d-99e8-4202-9635-3401183d173f" providerId="ADAL" clId="{1AA2EE39-B3FC-45E9-8AE4-950B0BAB8DB5}" dt="2022-10-12T17:00:46.176" v="36" actId="1076"/>
          <ac:picMkLst>
            <pc:docMk/>
            <pc:sldMk cId="1526478300" sldId="257"/>
            <ac:picMk id="5" creationId="{4BCDFFBE-EAD8-0FEE-809C-9F3507769DB0}"/>
          </ac:picMkLst>
        </pc:picChg>
        <pc:picChg chg="del">
          <ac:chgData name="Abraham Osinuga" userId="287f158d-99e8-4202-9635-3401183d173f" providerId="ADAL" clId="{1AA2EE39-B3FC-45E9-8AE4-950B0BAB8DB5}" dt="2022-10-12T17:02:05.282" v="39" actId="478"/>
          <ac:picMkLst>
            <pc:docMk/>
            <pc:sldMk cId="1526478300" sldId="257"/>
            <ac:picMk id="6" creationId="{7F656301-308F-432B-540D-58D6738FC928}"/>
          </ac:picMkLst>
        </pc:picChg>
        <pc:picChg chg="add mod">
          <ac:chgData name="Abraham Osinuga" userId="287f158d-99e8-4202-9635-3401183d173f" providerId="ADAL" clId="{1AA2EE39-B3FC-45E9-8AE4-950B0BAB8DB5}" dt="2022-10-12T17:02:38.240" v="50" actId="14100"/>
          <ac:picMkLst>
            <pc:docMk/>
            <pc:sldMk cId="1526478300" sldId="257"/>
            <ac:picMk id="9" creationId="{7A549494-D234-AC46-8EDB-23AA52D5BFC5}"/>
          </ac:picMkLst>
        </pc:picChg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4134373468" sldId="257"/>
        </pc:sldMkLst>
      </pc:sldChg>
      <pc:sldChg chg="addSp delSp modSp add mod">
        <pc:chgData name="Abraham Osinuga" userId="287f158d-99e8-4202-9635-3401183d173f" providerId="ADAL" clId="{1AA2EE39-B3FC-45E9-8AE4-950B0BAB8DB5}" dt="2022-10-12T17:14:13.196" v="72" actId="1076"/>
        <pc:sldMkLst>
          <pc:docMk/>
          <pc:sldMk cId="157629095" sldId="258"/>
        </pc:sldMkLst>
        <pc:spChg chg="mod">
          <ac:chgData name="Abraham Osinuga" userId="287f158d-99e8-4202-9635-3401183d173f" providerId="ADAL" clId="{1AA2EE39-B3FC-45E9-8AE4-950B0BAB8DB5}" dt="2022-10-12T17:13:09.868" v="57" actId="20577"/>
          <ac:spMkLst>
            <pc:docMk/>
            <pc:sldMk cId="157629095" sldId="258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7:13:07.548" v="55" actId="20577"/>
          <ac:spMkLst>
            <pc:docMk/>
            <pc:sldMk cId="157629095" sldId="258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1AA2EE39-B3FC-45E9-8AE4-950B0BAB8DB5}" dt="2022-10-12T17:13:19.235" v="63" actId="1076"/>
          <ac:picMkLst>
            <pc:docMk/>
            <pc:sldMk cId="157629095" sldId="258"/>
            <ac:picMk id="4" creationId="{B61E459B-98F4-0626-7BCC-31ABD9E75117}"/>
          </ac:picMkLst>
        </pc:picChg>
        <pc:picChg chg="del">
          <ac:chgData name="Abraham Osinuga" userId="287f158d-99e8-4202-9635-3401183d173f" providerId="ADAL" clId="{1AA2EE39-B3FC-45E9-8AE4-950B0BAB8DB5}" dt="2022-10-12T17:13:11.573" v="58" actId="478"/>
          <ac:picMkLst>
            <pc:docMk/>
            <pc:sldMk cId="157629095" sldId="258"/>
            <ac:picMk id="5" creationId="{4BCDFFBE-EAD8-0FEE-809C-9F3507769DB0}"/>
          </ac:picMkLst>
        </pc:picChg>
        <pc:picChg chg="add mod">
          <ac:chgData name="Abraham Osinuga" userId="287f158d-99e8-4202-9635-3401183d173f" providerId="ADAL" clId="{1AA2EE39-B3FC-45E9-8AE4-950B0BAB8DB5}" dt="2022-10-12T17:14:13.196" v="72" actId="1076"/>
          <ac:picMkLst>
            <pc:docMk/>
            <pc:sldMk cId="157629095" sldId="258"/>
            <ac:picMk id="7" creationId="{92AF80EE-961E-F38B-18CD-6B8F19831918}"/>
          </ac:picMkLst>
        </pc:picChg>
        <pc:picChg chg="del">
          <ac:chgData name="Abraham Osinuga" userId="287f158d-99e8-4202-9635-3401183d173f" providerId="ADAL" clId="{1AA2EE39-B3FC-45E9-8AE4-950B0BAB8DB5}" dt="2022-10-12T17:13:20.540" v="64" actId="478"/>
          <ac:picMkLst>
            <pc:docMk/>
            <pc:sldMk cId="157629095" sldId="258"/>
            <ac:picMk id="9" creationId="{7A549494-D234-AC46-8EDB-23AA52D5BFC5}"/>
          </ac:picMkLst>
        </pc:picChg>
      </pc:sldChg>
      <pc:sldChg chg="addSp delSp modSp add mod">
        <pc:chgData name="Abraham Osinuga" userId="287f158d-99e8-4202-9635-3401183d173f" providerId="ADAL" clId="{1AA2EE39-B3FC-45E9-8AE4-950B0BAB8DB5}" dt="2022-10-12T17:16:27.932" v="99" actId="14100"/>
        <pc:sldMkLst>
          <pc:docMk/>
          <pc:sldMk cId="3595392686" sldId="259"/>
        </pc:sldMkLst>
        <pc:spChg chg="mod">
          <ac:chgData name="Abraham Osinuga" userId="287f158d-99e8-4202-9635-3401183d173f" providerId="ADAL" clId="{1AA2EE39-B3FC-45E9-8AE4-950B0BAB8DB5}" dt="2022-10-12T17:14:27.901" v="77" actId="20577"/>
          <ac:spMkLst>
            <pc:docMk/>
            <pc:sldMk cId="3595392686" sldId="259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7:14:24.852" v="75" actId="20577"/>
          <ac:spMkLst>
            <pc:docMk/>
            <pc:sldMk cId="3595392686" sldId="259"/>
            <ac:spMk id="8" creationId="{643C44E5-188F-4538-A67C-98FC4151FBAA}"/>
          </ac:spMkLst>
        </pc:spChg>
        <pc:picChg chg="del">
          <ac:chgData name="Abraham Osinuga" userId="287f158d-99e8-4202-9635-3401183d173f" providerId="ADAL" clId="{1AA2EE39-B3FC-45E9-8AE4-950B0BAB8DB5}" dt="2022-10-12T17:14:30.140" v="78" actId="478"/>
          <ac:picMkLst>
            <pc:docMk/>
            <pc:sldMk cId="3595392686" sldId="259"/>
            <ac:picMk id="4" creationId="{B61E459B-98F4-0626-7BCC-31ABD9E75117}"/>
          </ac:picMkLst>
        </pc:picChg>
        <pc:picChg chg="add mod">
          <ac:chgData name="Abraham Osinuga" userId="287f158d-99e8-4202-9635-3401183d173f" providerId="ADAL" clId="{1AA2EE39-B3FC-45E9-8AE4-950B0BAB8DB5}" dt="2022-10-12T17:15:48.780" v="90" actId="1076"/>
          <ac:picMkLst>
            <pc:docMk/>
            <pc:sldMk cId="3595392686" sldId="259"/>
            <ac:picMk id="5" creationId="{2883AA70-2E13-9744-BCF6-92C4F59B4630}"/>
          </ac:picMkLst>
        </pc:picChg>
        <pc:picChg chg="del">
          <ac:chgData name="Abraham Osinuga" userId="287f158d-99e8-4202-9635-3401183d173f" providerId="ADAL" clId="{1AA2EE39-B3FC-45E9-8AE4-950B0BAB8DB5}" dt="2022-10-12T17:15:50.013" v="91" actId="478"/>
          <ac:picMkLst>
            <pc:docMk/>
            <pc:sldMk cId="3595392686" sldId="259"/>
            <ac:picMk id="7" creationId="{92AF80EE-961E-F38B-18CD-6B8F19831918}"/>
          </ac:picMkLst>
        </pc:picChg>
        <pc:picChg chg="add mod">
          <ac:chgData name="Abraham Osinuga" userId="287f158d-99e8-4202-9635-3401183d173f" providerId="ADAL" clId="{1AA2EE39-B3FC-45E9-8AE4-950B0BAB8DB5}" dt="2022-10-12T17:16:27.932" v="99" actId="14100"/>
          <ac:picMkLst>
            <pc:docMk/>
            <pc:sldMk cId="3595392686" sldId="259"/>
            <ac:picMk id="9" creationId="{670FD7CA-163D-CFFE-F63B-3AB11F3C9DFE}"/>
          </ac:picMkLst>
        </pc:picChg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4094164633" sldId="259"/>
        </pc:sldMkLst>
      </pc:sldChg>
      <pc:sldChg chg="addSp delSp modSp add mod">
        <pc:chgData name="Abraham Osinuga" userId="287f158d-99e8-4202-9635-3401183d173f" providerId="ADAL" clId="{1AA2EE39-B3FC-45E9-8AE4-950B0BAB8DB5}" dt="2022-10-12T17:17:55.261" v="113" actId="14100"/>
        <pc:sldMkLst>
          <pc:docMk/>
          <pc:sldMk cId="2980638933" sldId="260"/>
        </pc:sldMkLst>
        <pc:spChg chg="mod">
          <ac:chgData name="Abraham Osinuga" userId="287f158d-99e8-4202-9635-3401183d173f" providerId="ADAL" clId="{1AA2EE39-B3FC-45E9-8AE4-950B0BAB8DB5}" dt="2022-10-12T17:14:41.677" v="83" actId="20577"/>
          <ac:spMkLst>
            <pc:docMk/>
            <pc:sldMk cId="2980638933" sldId="260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7:14:38.805" v="81" actId="20577"/>
          <ac:spMkLst>
            <pc:docMk/>
            <pc:sldMk cId="2980638933" sldId="260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1AA2EE39-B3FC-45E9-8AE4-950B0BAB8DB5}" dt="2022-10-12T17:17:12.150" v="105" actId="14100"/>
          <ac:picMkLst>
            <pc:docMk/>
            <pc:sldMk cId="2980638933" sldId="260"/>
            <ac:picMk id="4" creationId="{39248D14-9C0E-369C-8832-309AF6EF0148}"/>
          </ac:picMkLst>
        </pc:picChg>
        <pc:picChg chg="add mod">
          <ac:chgData name="Abraham Osinuga" userId="287f158d-99e8-4202-9635-3401183d173f" providerId="ADAL" clId="{1AA2EE39-B3FC-45E9-8AE4-950B0BAB8DB5}" dt="2022-10-12T17:17:55.261" v="113" actId="14100"/>
          <ac:picMkLst>
            <pc:docMk/>
            <pc:sldMk cId="2980638933" sldId="260"/>
            <ac:picMk id="6" creationId="{3536380F-D106-CA9F-89F4-0582D5C306D7}"/>
          </ac:picMkLst>
        </pc:picChg>
        <pc:picChg chg="del">
          <ac:chgData name="Abraham Osinuga" userId="287f158d-99e8-4202-9635-3401183d173f" providerId="ADAL" clId="{1AA2EE39-B3FC-45E9-8AE4-950B0BAB8DB5}" dt="2022-10-12T17:17:14.030" v="106" actId="478"/>
          <ac:picMkLst>
            <pc:docMk/>
            <pc:sldMk cId="2980638933" sldId="260"/>
            <ac:picMk id="7" creationId="{92AF80EE-961E-F38B-18CD-6B8F19831918}"/>
          </ac:picMkLst>
        </pc:picChg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3364709118" sldId="260"/>
        </pc:sldMkLst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1153436761" sldId="261"/>
        </pc:sldMkLst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4131719359" sldId="263"/>
        </pc:sldMkLst>
      </pc:sldChg>
    </pc:docChg>
  </pc:docChgLst>
  <pc:docChgLst>
    <pc:chgData name="Abraham Osinuga" userId="287f158d-99e8-4202-9635-3401183d173f" providerId="ADAL" clId="{1F29D38D-D032-4A47-85E9-87183ABA38F8}"/>
    <pc:docChg chg="undo custSel delSld modSld">
      <pc:chgData name="Abraham Osinuga" userId="287f158d-99e8-4202-9635-3401183d173f" providerId="ADAL" clId="{1F29D38D-D032-4A47-85E9-87183ABA38F8}" dt="2022-10-12T19:05:48.944" v="64" actId="2696"/>
      <pc:docMkLst>
        <pc:docMk/>
      </pc:docMkLst>
      <pc:sldChg chg="addSp delSp modSp mod">
        <pc:chgData name="Abraham Osinuga" userId="287f158d-99e8-4202-9635-3401183d173f" providerId="ADAL" clId="{1F29D38D-D032-4A47-85E9-87183ABA38F8}" dt="2022-10-12T19:02:03.433" v="25" actId="14100"/>
        <pc:sldMkLst>
          <pc:docMk/>
          <pc:sldMk cId="3512722271" sldId="256"/>
        </pc:sldMkLst>
        <pc:spChg chg="mod">
          <ac:chgData name="Abraham Osinuga" userId="287f158d-99e8-4202-9635-3401183d173f" providerId="ADAL" clId="{1F29D38D-D032-4A47-85E9-87183ABA38F8}" dt="2022-10-12T19:00:01.264" v="4"/>
          <ac:spMkLst>
            <pc:docMk/>
            <pc:sldMk cId="3512722271" sldId="256"/>
            <ac:spMk id="3" creationId="{4B3F5A23-9677-7EC8-1FAE-36E6B8991A36}"/>
          </ac:spMkLst>
        </pc:spChg>
        <pc:spChg chg="mod">
          <ac:chgData name="Abraham Osinuga" userId="287f158d-99e8-4202-9635-3401183d173f" providerId="ADAL" clId="{1F29D38D-D032-4A47-85E9-87183ABA38F8}" dt="2022-10-12T18:59:57.433" v="3" actId="20577"/>
          <ac:spMkLst>
            <pc:docMk/>
            <pc:sldMk cId="3512722271" sldId="256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1F29D38D-D032-4A47-85E9-87183ABA38F8}" dt="2022-10-12T19:01:20.393" v="18" actId="1076"/>
          <ac:picMkLst>
            <pc:docMk/>
            <pc:sldMk cId="3512722271" sldId="256"/>
            <ac:picMk id="4" creationId="{158A7A18-384F-C034-46D4-0D102544479F}"/>
          </ac:picMkLst>
        </pc:picChg>
        <pc:picChg chg="del">
          <ac:chgData name="Abraham Osinuga" userId="287f158d-99e8-4202-9635-3401183d173f" providerId="ADAL" clId="{1F29D38D-D032-4A47-85E9-87183ABA38F8}" dt="2022-10-12T19:01:12.841" v="13" actId="478"/>
          <ac:picMkLst>
            <pc:docMk/>
            <pc:sldMk cId="3512722271" sldId="256"/>
            <ac:picMk id="5" creationId="{D639F83D-B19E-C586-0394-D765E8B86CD5}"/>
          </ac:picMkLst>
        </pc:picChg>
        <pc:picChg chg="add mod">
          <ac:chgData name="Abraham Osinuga" userId="287f158d-99e8-4202-9635-3401183d173f" providerId="ADAL" clId="{1F29D38D-D032-4A47-85E9-87183ABA38F8}" dt="2022-10-12T19:02:03.433" v="25" actId="14100"/>
          <ac:picMkLst>
            <pc:docMk/>
            <pc:sldMk cId="3512722271" sldId="256"/>
            <ac:picMk id="7" creationId="{8F9A921A-C3D0-7AB8-E84E-A893D52B15BB}"/>
          </ac:picMkLst>
        </pc:picChg>
        <pc:picChg chg="del">
          <ac:chgData name="Abraham Osinuga" userId="287f158d-99e8-4202-9635-3401183d173f" providerId="ADAL" clId="{1F29D38D-D032-4A47-85E9-87183ABA38F8}" dt="2022-10-12T19:01:21.737" v="19" actId="478"/>
          <ac:picMkLst>
            <pc:docMk/>
            <pc:sldMk cId="3512722271" sldId="256"/>
            <ac:picMk id="9" creationId="{C6AEF29D-8E73-77CA-3A8A-F0262754F72C}"/>
          </ac:picMkLst>
        </pc:picChg>
      </pc:sldChg>
      <pc:sldChg chg="addSp delSp modSp mod">
        <pc:chgData name="Abraham Osinuga" userId="287f158d-99e8-4202-9635-3401183d173f" providerId="ADAL" clId="{1F29D38D-D032-4A47-85E9-87183ABA38F8}" dt="2022-10-12T19:03:26.786" v="40" actId="1076"/>
        <pc:sldMkLst>
          <pc:docMk/>
          <pc:sldMk cId="1526478300" sldId="257"/>
        </pc:sldMkLst>
        <pc:spChg chg="mod">
          <ac:chgData name="Abraham Osinuga" userId="287f158d-99e8-4202-9635-3401183d173f" providerId="ADAL" clId="{1F29D38D-D032-4A47-85E9-87183ABA38F8}" dt="2022-10-12T19:00:06.140" v="6"/>
          <ac:spMkLst>
            <pc:docMk/>
            <pc:sldMk cId="1526478300" sldId="257"/>
            <ac:spMk id="3" creationId="{4B3F5A23-9677-7EC8-1FAE-36E6B8991A36}"/>
          </ac:spMkLst>
        </pc:spChg>
        <pc:spChg chg="mod">
          <ac:chgData name="Abraham Osinuga" userId="287f158d-99e8-4202-9635-3401183d173f" providerId="ADAL" clId="{1F29D38D-D032-4A47-85E9-87183ABA38F8}" dt="2022-10-12T19:00:04.466" v="5"/>
          <ac:spMkLst>
            <pc:docMk/>
            <pc:sldMk cId="1526478300" sldId="257"/>
            <ac:spMk id="8" creationId="{643C44E5-188F-4538-A67C-98FC4151FBAA}"/>
          </ac:spMkLst>
        </pc:spChg>
        <pc:picChg chg="del">
          <ac:chgData name="Abraham Osinuga" userId="287f158d-99e8-4202-9635-3401183d173f" providerId="ADAL" clId="{1F29D38D-D032-4A47-85E9-87183ABA38F8}" dt="2022-10-12T19:02:08.786" v="26" actId="478"/>
          <ac:picMkLst>
            <pc:docMk/>
            <pc:sldMk cId="1526478300" sldId="257"/>
            <ac:picMk id="4" creationId="{4C23508B-6C33-69E7-EC4E-B813EDCF444C}"/>
          </ac:picMkLst>
        </pc:picChg>
        <pc:picChg chg="add mod">
          <ac:chgData name="Abraham Osinuga" userId="287f158d-99e8-4202-9635-3401183d173f" providerId="ADAL" clId="{1F29D38D-D032-4A47-85E9-87183ABA38F8}" dt="2022-10-12T19:02:41.601" v="34" actId="14100"/>
          <ac:picMkLst>
            <pc:docMk/>
            <pc:sldMk cId="1526478300" sldId="257"/>
            <ac:picMk id="5" creationId="{7647CCC9-FC89-BFD6-647F-CCCECA1B2153}"/>
          </ac:picMkLst>
        </pc:picChg>
        <pc:picChg chg="add del">
          <ac:chgData name="Abraham Osinuga" userId="287f158d-99e8-4202-9635-3401183d173f" providerId="ADAL" clId="{1F29D38D-D032-4A47-85E9-87183ABA38F8}" dt="2022-10-12T19:02:42.842" v="35" actId="478"/>
          <ac:picMkLst>
            <pc:docMk/>
            <pc:sldMk cId="1526478300" sldId="257"/>
            <ac:picMk id="7" creationId="{B97CD22A-2CE4-A46B-CD9C-738C0AB0BF34}"/>
          </ac:picMkLst>
        </pc:picChg>
        <pc:picChg chg="add mod">
          <ac:chgData name="Abraham Osinuga" userId="287f158d-99e8-4202-9635-3401183d173f" providerId="ADAL" clId="{1F29D38D-D032-4A47-85E9-87183ABA38F8}" dt="2022-10-12T19:03:26.786" v="40" actId="1076"/>
          <ac:picMkLst>
            <pc:docMk/>
            <pc:sldMk cId="1526478300" sldId="257"/>
            <ac:picMk id="9" creationId="{AA946E7A-A0BF-E7B6-6179-F49E3997C2F1}"/>
          </ac:picMkLst>
        </pc:picChg>
      </pc:sldChg>
      <pc:sldChg chg="addSp delSp modSp mod">
        <pc:chgData name="Abraham Osinuga" userId="287f158d-99e8-4202-9635-3401183d173f" providerId="ADAL" clId="{1F29D38D-D032-4A47-85E9-87183ABA38F8}" dt="2022-10-12T19:04:45.858" v="53" actId="1076"/>
        <pc:sldMkLst>
          <pc:docMk/>
          <pc:sldMk cId="157629095" sldId="258"/>
        </pc:sldMkLst>
        <pc:spChg chg="mod">
          <ac:chgData name="Abraham Osinuga" userId="287f158d-99e8-4202-9635-3401183d173f" providerId="ADAL" clId="{1F29D38D-D032-4A47-85E9-87183ABA38F8}" dt="2022-10-12T19:00:12.579" v="8"/>
          <ac:spMkLst>
            <pc:docMk/>
            <pc:sldMk cId="157629095" sldId="258"/>
            <ac:spMk id="3" creationId="{4B3F5A23-9677-7EC8-1FAE-36E6B8991A36}"/>
          </ac:spMkLst>
        </pc:spChg>
        <pc:spChg chg="mod">
          <ac:chgData name="Abraham Osinuga" userId="287f158d-99e8-4202-9635-3401183d173f" providerId="ADAL" clId="{1F29D38D-D032-4A47-85E9-87183ABA38F8}" dt="2022-10-12T19:00:09.013" v="7"/>
          <ac:spMkLst>
            <pc:docMk/>
            <pc:sldMk cId="157629095" sldId="258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1F29D38D-D032-4A47-85E9-87183ABA38F8}" dt="2022-10-12T19:04:11.457" v="47" actId="14100"/>
          <ac:picMkLst>
            <pc:docMk/>
            <pc:sldMk cId="157629095" sldId="258"/>
            <ac:picMk id="4" creationId="{1722DE4D-E7AE-8AC0-1082-810EF9E0F40C}"/>
          </ac:picMkLst>
        </pc:picChg>
        <pc:picChg chg="del">
          <ac:chgData name="Abraham Osinuga" userId="287f158d-99e8-4202-9635-3401183d173f" providerId="ADAL" clId="{1F29D38D-D032-4A47-85E9-87183ABA38F8}" dt="2022-10-12T19:03:31.538" v="41" actId="478"/>
          <ac:picMkLst>
            <pc:docMk/>
            <pc:sldMk cId="157629095" sldId="258"/>
            <ac:picMk id="5" creationId="{0A729B55-58BE-CB92-A0B7-0FE2BDFAB10D}"/>
          </ac:picMkLst>
        </pc:picChg>
        <pc:picChg chg="add mod">
          <ac:chgData name="Abraham Osinuga" userId="287f158d-99e8-4202-9635-3401183d173f" providerId="ADAL" clId="{1F29D38D-D032-4A47-85E9-87183ABA38F8}" dt="2022-10-12T19:04:45.858" v="53" actId="1076"/>
          <ac:picMkLst>
            <pc:docMk/>
            <pc:sldMk cId="157629095" sldId="258"/>
            <ac:picMk id="7" creationId="{25F75145-0CCD-AC03-DB64-C84FDA4A4EAD}"/>
          </ac:picMkLst>
        </pc:picChg>
        <pc:picChg chg="del">
          <ac:chgData name="Abraham Osinuga" userId="287f158d-99e8-4202-9635-3401183d173f" providerId="ADAL" clId="{1F29D38D-D032-4A47-85E9-87183ABA38F8}" dt="2022-10-12T19:04:13.145" v="48" actId="478"/>
          <ac:picMkLst>
            <pc:docMk/>
            <pc:sldMk cId="157629095" sldId="258"/>
            <ac:picMk id="11" creationId="{94A6DA09-F612-C2CB-D7A0-1ADEA2238926}"/>
          </ac:picMkLst>
        </pc:picChg>
      </pc:sldChg>
      <pc:sldChg chg="addSp delSp modSp mod">
        <pc:chgData name="Abraham Osinuga" userId="287f158d-99e8-4202-9635-3401183d173f" providerId="ADAL" clId="{1F29D38D-D032-4A47-85E9-87183ABA38F8}" dt="2022-10-12T19:05:44.182" v="63" actId="478"/>
        <pc:sldMkLst>
          <pc:docMk/>
          <pc:sldMk cId="3595392686" sldId="259"/>
        </pc:sldMkLst>
        <pc:spChg chg="del mod">
          <ac:chgData name="Abraham Osinuga" userId="287f158d-99e8-4202-9635-3401183d173f" providerId="ADAL" clId="{1F29D38D-D032-4A47-85E9-87183ABA38F8}" dt="2022-10-12T19:05:42.190" v="62" actId="478"/>
          <ac:spMkLst>
            <pc:docMk/>
            <pc:sldMk cId="3595392686" sldId="259"/>
            <ac:spMk id="3" creationId="{4B3F5A23-9677-7EC8-1FAE-36E6B8991A36}"/>
          </ac:spMkLst>
        </pc:spChg>
        <pc:spChg chg="mod">
          <ac:chgData name="Abraham Osinuga" userId="287f158d-99e8-4202-9635-3401183d173f" providerId="ADAL" clId="{1F29D38D-D032-4A47-85E9-87183ABA38F8}" dt="2022-10-12T19:00:15.760" v="9"/>
          <ac:spMkLst>
            <pc:docMk/>
            <pc:sldMk cId="3595392686" sldId="259"/>
            <ac:spMk id="8" creationId="{643C44E5-188F-4538-A67C-98FC4151FBAA}"/>
          </ac:spMkLst>
        </pc:spChg>
        <pc:spChg chg="add del mod">
          <ac:chgData name="Abraham Osinuga" userId="287f158d-99e8-4202-9635-3401183d173f" providerId="ADAL" clId="{1F29D38D-D032-4A47-85E9-87183ABA38F8}" dt="2022-10-12T19:05:44.182" v="63" actId="478"/>
          <ac:spMkLst>
            <pc:docMk/>
            <pc:sldMk cId="3595392686" sldId="259"/>
            <ac:spMk id="9" creationId="{FF46AE67-6CDE-441C-809C-55E29F23C581}"/>
          </ac:spMkLst>
        </pc:spChg>
        <pc:picChg chg="del">
          <ac:chgData name="Abraham Osinuga" userId="287f158d-99e8-4202-9635-3401183d173f" providerId="ADAL" clId="{1F29D38D-D032-4A47-85E9-87183ABA38F8}" dt="2022-10-12T19:04:50.378" v="54" actId="478"/>
          <ac:picMkLst>
            <pc:docMk/>
            <pc:sldMk cId="3595392686" sldId="259"/>
            <ac:picMk id="4" creationId="{AEF5B7A2-4585-5010-8377-D2A0DCADD072}"/>
          </ac:picMkLst>
        </pc:picChg>
        <pc:picChg chg="add mod">
          <ac:chgData name="Abraham Osinuga" userId="287f158d-99e8-4202-9635-3401183d173f" providerId="ADAL" clId="{1F29D38D-D032-4A47-85E9-87183ABA38F8}" dt="2022-10-12T19:05:38.017" v="60" actId="14100"/>
          <ac:picMkLst>
            <pc:docMk/>
            <pc:sldMk cId="3595392686" sldId="259"/>
            <ac:picMk id="5" creationId="{81F8B5CB-08D0-100A-0453-5E5F18E7AF14}"/>
          </ac:picMkLst>
        </pc:picChg>
        <pc:picChg chg="del">
          <ac:chgData name="Abraham Osinuga" userId="287f158d-99e8-4202-9635-3401183d173f" providerId="ADAL" clId="{1F29D38D-D032-4A47-85E9-87183ABA38F8}" dt="2022-10-12T19:05:39.296" v="61" actId="478"/>
          <ac:picMkLst>
            <pc:docMk/>
            <pc:sldMk cId="3595392686" sldId="259"/>
            <ac:picMk id="7" creationId="{67C6BC13-6A0D-A330-C23F-8622709E8463}"/>
          </ac:picMkLst>
        </pc:picChg>
      </pc:sldChg>
      <pc:sldChg chg="modSp del mod">
        <pc:chgData name="Abraham Osinuga" userId="287f158d-99e8-4202-9635-3401183d173f" providerId="ADAL" clId="{1F29D38D-D032-4A47-85E9-87183ABA38F8}" dt="2022-10-12T19:05:48.944" v="64" actId="2696"/>
        <pc:sldMkLst>
          <pc:docMk/>
          <pc:sldMk cId="2980638933" sldId="260"/>
        </pc:sldMkLst>
        <pc:spChg chg="mod">
          <ac:chgData name="Abraham Osinuga" userId="287f158d-99e8-4202-9635-3401183d173f" providerId="ADAL" clId="{1F29D38D-D032-4A47-85E9-87183ABA38F8}" dt="2022-10-12T19:00:23.250" v="12"/>
          <ac:spMkLst>
            <pc:docMk/>
            <pc:sldMk cId="2980638933" sldId="260"/>
            <ac:spMk id="3" creationId="{4B3F5A23-9677-7EC8-1FAE-36E6B8991A36}"/>
          </ac:spMkLst>
        </pc:spChg>
        <pc:spChg chg="mod">
          <ac:chgData name="Abraham Osinuga" userId="287f158d-99e8-4202-9635-3401183d173f" providerId="ADAL" clId="{1F29D38D-D032-4A47-85E9-87183ABA38F8}" dt="2022-10-12T19:00:21.417" v="11"/>
          <ac:spMkLst>
            <pc:docMk/>
            <pc:sldMk cId="2980638933" sldId="260"/>
            <ac:spMk id="8" creationId="{643C44E5-188F-4538-A67C-98FC4151FBAA}"/>
          </ac:spMkLst>
        </pc:spChg>
      </pc:sldChg>
    </pc:docChg>
  </pc:docChgLst>
  <pc:docChgLst>
    <pc:chgData name="Abraham Osinuga" userId="287f158d-99e8-4202-9635-3401183d173f" providerId="ADAL" clId="{8E2FEA58-BAB6-486E-8333-37F249AB166D}"/>
    <pc:docChg chg="modSld">
      <pc:chgData name="Abraham Osinuga" userId="287f158d-99e8-4202-9635-3401183d173f" providerId="ADAL" clId="{8E2FEA58-BAB6-486E-8333-37F249AB166D}" dt="2022-10-11T21:57:52.324" v="0" actId="1076"/>
      <pc:docMkLst>
        <pc:docMk/>
      </pc:docMkLst>
      <pc:sldChg chg="modSp mod">
        <pc:chgData name="Abraham Osinuga" userId="287f158d-99e8-4202-9635-3401183d173f" providerId="ADAL" clId="{8E2FEA58-BAB6-486E-8333-37F249AB166D}" dt="2022-10-11T21:57:52.324" v="0" actId="1076"/>
        <pc:sldMkLst>
          <pc:docMk/>
          <pc:sldMk cId="3512722271" sldId="256"/>
        </pc:sldMkLst>
        <pc:spChg chg="mod">
          <ac:chgData name="Abraham Osinuga" userId="287f158d-99e8-4202-9635-3401183d173f" providerId="ADAL" clId="{8E2FEA58-BAB6-486E-8333-37F249AB166D}" dt="2022-10-11T21:57:52.324" v="0" actId="1076"/>
          <ac:spMkLst>
            <pc:docMk/>
            <pc:sldMk cId="3512722271" sldId="256"/>
            <ac:spMk id="8" creationId="{643C44E5-188F-4538-A67C-98FC4151FBAA}"/>
          </ac:spMkLst>
        </pc:spChg>
      </pc:sldChg>
    </pc:docChg>
  </pc:docChgLst>
  <pc:docChgLst>
    <pc:chgData name="Abraham Osinuga" userId="287f158d-99e8-4202-9635-3401183d173f" providerId="ADAL" clId="{543F9258-6356-4D1C-BF5B-E3DCAFF7B22D}"/>
    <pc:docChg chg="custSel modSld">
      <pc:chgData name="Abraham Osinuga" userId="287f158d-99e8-4202-9635-3401183d173f" providerId="ADAL" clId="{543F9258-6356-4D1C-BF5B-E3DCAFF7B22D}" dt="2022-10-13T00:50:12.875" v="53"/>
      <pc:docMkLst>
        <pc:docMk/>
      </pc:docMkLst>
      <pc:sldChg chg="addSp delSp modSp mod">
        <pc:chgData name="Abraham Osinuga" userId="287f158d-99e8-4202-9635-3401183d173f" providerId="ADAL" clId="{543F9258-6356-4D1C-BF5B-E3DCAFF7B22D}" dt="2022-10-13T00:49:59.784" v="48"/>
        <pc:sldMkLst>
          <pc:docMk/>
          <pc:sldMk cId="3512722271" sldId="256"/>
        </pc:sldMkLst>
        <pc:spChg chg="mod">
          <ac:chgData name="Abraham Osinuga" userId="287f158d-99e8-4202-9635-3401183d173f" providerId="ADAL" clId="{543F9258-6356-4D1C-BF5B-E3DCAFF7B22D}" dt="2022-10-13T00:49:59.784" v="48"/>
          <ac:spMkLst>
            <pc:docMk/>
            <pc:sldMk cId="3512722271" sldId="256"/>
            <ac:spMk id="3" creationId="{4B3F5A23-9677-7EC8-1FAE-36E6B8991A36}"/>
          </ac:spMkLst>
        </pc:spChg>
        <pc:spChg chg="mod">
          <ac:chgData name="Abraham Osinuga" userId="287f158d-99e8-4202-9635-3401183d173f" providerId="ADAL" clId="{543F9258-6356-4D1C-BF5B-E3DCAFF7B22D}" dt="2022-10-13T00:49:57.909" v="47"/>
          <ac:spMkLst>
            <pc:docMk/>
            <pc:sldMk cId="3512722271" sldId="256"/>
            <ac:spMk id="8" creationId="{643C44E5-188F-4538-A67C-98FC4151FBAA}"/>
          </ac:spMkLst>
        </pc:spChg>
        <pc:picChg chg="del">
          <ac:chgData name="Abraham Osinuga" userId="287f158d-99e8-4202-9635-3401183d173f" providerId="ADAL" clId="{543F9258-6356-4D1C-BF5B-E3DCAFF7B22D}" dt="2022-10-12T22:58:29.304" v="0" actId="478"/>
          <ac:picMkLst>
            <pc:docMk/>
            <pc:sldMk cId="3512722271" sldId="256"/>
            <ac:picMk id="4" creationId="{158A7A18-384F-C034-46D4-0D102544479F}"/>
          </ac:picMkLst>
        </pc:picChg>
        <pc:picChg chg="add mod">
          <ac:chgData name="Abraham Osinuga" userId="287f158d-99e8-4202-9635-3401183d173f" providerId="ADAL" clId="{543F9258-6356-4D1C-BF5B-E3DCAFF7B22D}" dt="2022-10-12T22:59:05.728" v="7" actId="1076"/>
          <ac:picMkLst>
            <pc:docMk/>
            <pc:sldMk cId="3512722271" sldId="256"/>
            <ac:picMk id="5" creationId="{B06769F9-93C3-3F26-5EC4-861DE2B0904B}"/>
          </ac:picMkLst>
        </pc:picChg>
        <pc:picChg chg="del">
          <ac:chgData name="Abraham Osinuga" userId="287f158d-99e8-4202-9635-3401183d173f" providerId="ADAL" clId="{543F9258-6356-4D1C-BF5B-E3DCAFF7B22D}" dt="2022-10-12T22:59:03.825" v="6" actId="478"/>
          <ac:picMkLst>
            <pc:docMk/>
            <pc:sldMk cId="3512722271" sldId="256"/>
            <ac:picMk id="7" creationId="{8F9A921A-C3D0-7AB8-E84E-A893D52B15BB}"/>
          </ac:picMkLst>
        </pc:picChg>
        <pc:picChg chg="add mod">
          <ac:chgData name="Abraham Osinuga" userId="287f158d-99e8-4202-9635-3401183d173f" providerId="ADAL" clId="{543F9258-6356-4D1C-BF5B-E3DCAFF7B22D}" dt="2022-10-12T22:59:49.208" v="13" actId="14100"/>
          <ac:picMkLst>
            <pc:docMk/>
            <pc:sldMk cId="3512722271" sldId="256"/>
            <ac:picMk id="9" creationId="{C3D91554-71F9-01E1-922B-7B5CA7B0D028}"/>
          </ac:picMkLst>
        </pc:picChg>
      </pc:sldChg>
      <pc:sldChg chg="addSp delSp modSp mod">
        <pc:chgData name="Abraham Osinuga" userId="287f158d-99e8-4202-9635-3401183d173f" providerId="ADAL" clId="{543F9258-6356-4D1C-BF5B-E3DCAFF7B22D}" dt="2022-10-13T00:50:05.371" v="50"/>
        <pc:sldMkLst>
          <pc:docMk/>
          <pc:sldMk cId="1526478300" sldId="257"/>
        </pc:sldMkLst>
        <pc:spChg chg="mod">
          <ac:chgData name="Abraham Osinuga" userId="287f158d-99e8-4202-9635-3401183d173f" providerId="ADAL" clId="{543F9258-6356-4D1C-BF5B-E3DCAFF7B22D}" dt="2022-10-13T00:50:05.371" v="50"/>
          <ac:spMkLst>
            <pc:docMk/>
            <pc:sldMk cId="1526478300" sldId="257"/>
            <ac:spMk id="3" creationId="{4B3F5A23-9677-7EC8-1FAE-36E6B8991A36}"/>
          </ac:spMkLst>
        </pc:spChg>
        <pc:spChg chg="mod">
          <ac:chgData name="Abraham Osinuga" userId="287f158d-99e8-4202-9635-3401183d173f" providerId="ADAL" clId="{543F9258-6356-4D1C-BF5B-E3DCAFF7B22D}" dt="2022-10-13T00:50:02.245" v="49"/>
          <ac:spMkLst>
            <pc:docMk/>
            <pc:sldMk cId="1526478300" sldId="257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543F9258-6356-4D1C-BF5B-E3DCAFF7B22D}" dt="2022-10-12T23:01:09.760" v="22" actId="1076"/>
          <ac:picMkLst>
            <pc:docMk/>
            <pc:sldMk cId="1526478300" sldId="257"/>
            <ac:picMk id="4" creationId="{80E9AC96-E39C-013F-6C6B-86256B09B318}"/>
          </ac:picMkLst>
        </pc:picChg>
        <pc:picChg chg="del">
          <ac:chgData name="Abraham Osinuga" userId="287f158d-99e8-4202-9635-3401183d173f" providerId="ADAL" clId="{543F9258-6356-4D1C-BF5B-E3DCAFF7B22D}" dt="2022-10-12T22:59:52.832" v="14" actId="478"/>
          <ac:picMkLst>
            <pc:docMk/>
            <pc:sldMk cId="1526478300" sldId="257"/>
            <ac:picMk id="5" creationId="{7647CCC9-FC89-BFD6-647F-CCCECA1B2153}"/>
          </ac:picMkLst>
        </pc:picChg>
        <pc:picChg chg="add mod">
          <ac:chgData name="Abraham Osinuga" userId="287f158d-99e8-4202-9635-3401183d173f" providerId="ADAL" clId="{543F9258-6356-4D1C-BF5B-E3DCAFF7B22D}" dt="2022-10-12T23:01:46.032" v="28" actId="1076"/>
          <ac:picMkLst>
            <pc:docMk/>
            <pc:sldMk cId="1526478300" sldId="257"/>
            <ac:picMk id="7" creationId="{1D53D5D4-F363-9D79-2685-E0385E441E4F}"/>
          </ac:picMkLst>
        </pc:picChg>
        <pc:picChg chg="del">
          <ac:chgData name="Abraham Osinuga" userId="287f158d-99e8-4202-9635-3401183d173f" providerId="ADAL" clId="{543F9258-6356-4D1C-BF5B-E3DCAFF7B22D}" dt="2022-10-12T23:01:07.197" v="21" actId="478"/>
          <ac:picMkLst>
            <pc:docMk/>
            <pc:sldMk cId="1526478300" sldId="257"/>
            <ac:picMk id="9" creationId="{AA946E7A-A0BF-E7B6-6179-F49E3997C2F1}"/>
          </ac:picMkLst>
        </pc:picChg>
      </pc:sldChg>
      <pc:sldChg chg="addSp delSp modSp mod">
        <pc:chgData name="Abraham Osinuga" userId="287f158d-99e8-4202-9635-3401183d173f" providerId="ADAL" clId="{543F9258-6356-4D1C-BF5B-E3DCAFF7B22D}" dt="2022-10-13T00:50:10.063" v="52"/>
        <pc:sldMkLst>
          <pc:docMk/>
          <pc:sldMk cId="157629095" sldId="258"/>
        </pc:sldMkLst>
        <pc:spChg chg="mod">
          <ac:chgData name="Abraham Osinuga" userId="287f158d-99e8-4202-9635-3401183d173f" providerId="ADAL" clId="{543F9258-6356-4D1C-BF5B-E3DCAFF7B22D}" dt="2022-10-13T00:50:10.063" v="52"/>
          <ac:spMkLst>
            <pc:docMk/>
            <pc:sldMk cId="157629095" sldId="258"/>
            <ac:spMk id="3" creationId="{4B3F5A23-9677-7EC8-1FAE-36E6B8991A36}"/>
          </ac:spMkLst>
        </pc:spChg>
        <pc:spChg chg="mod">
          <ac:chgData name="Abraham Osinuga" userId="287f158d-99e8-4202-9635-3401183d173f" providerId="ADAL" clId="{543F9258-6356-4D1C-BF5B-E3DCAFF7B22D}" dt="2022-10-13T00:50:08.367" v="51"/>
          <ac:spMkLst>
            <pc:docMk/>
            <pc:sldMk cId="157629095" sldId="258"/>
            <ac:spMk id="8" creationId="{643C44E5-188F-4538-A67C-98FC4151FBAA}"/>
          </ac:spMkLst>
        </pc:spChg>
        <pc:picChg chg="del">
          <ac:chgData name="Abraham Osinuga" userId="287f158d-99e8-4202-9635-3401183d173f" providerId="ADAL" clId="{543F9258-6356-4D1C-BF5B-E3DCAFF7B22D}" dt="2022-10-12T23:01:51.036" v="29" actId="478"/>
          <ac:picMkLst>
            <pc:docMk/>
            <pc:sldMk cId="157629095" sldId="258"/>
            <ac:picMk id="4" creationId="{1722DE4D-E7AE-8AC0-1082-810EF9E0F40C}"/>
          </ac:picMkLst>
        </pc:picChg>
        <pc:picChg chg="add mod">
          <ac:chgData name="Abraham Osinuga" userId="287f158d-99e8-4202-9635-3401183d173f" providerId="ADAL" clId="{543F9258-6356-4D1C-BF5B-E3DCAFF7B22D}" dt="2022-10-12T23:02:23.624" v="34" actId="1076"/>
          <ac:picMkLst>
            <pc:docMk/>
            <pc:sldMk cId="157629095" sldId="258"/>
            <ac:picMk id="5" creationId="{0117C65B-43CC-B8CD-9120-8180CF36896F}"/>
          </ac:picMkLst>
        </pc:picChg>
        <pc:picChg chg="del">
          <ac:chgData name="Abraham Osinuga" userId="287f158d-99e8-4202-9635-3401183d173f" providerId="ADAL" clId="{543F9258-6356-4D1C-BF5B-E3DCAFF7B22D}" dt="2022-10-12T23:02:25.001" v="35" actId="478"/>
          <ac:picMkLst>
            <pc:docMk/>
            <pc:sldMk cId="157629095" sldId="258"/>
            <ac:picMk id="7" creationId="{25F75145-0CCD-AC03-DB64-C84FDA4A4EAD}"/>
          </ac:picMkLst>
        </pc:picChg>
        <pc:picChg chg="add mod">
          <ac:chgData name="Abraham Osinuga" userId="287f158d-99e8-4202-9635-3401183d173f" providerId="ADAL" clId="{543F9258-6356-4D1C-BF5B-E3DCAFF7B22D}" dt="2022-10-12T23:03:03.001" v="40" actId="1076"/>
          <ac:picMkLst>
            <pc:docMk/>
            <pc:sldMk cId="157629095" sldId="258"/>
            <ac:picMk id="9" creationId="{0AEE7C8A-4DDC-1378-1DD5-DFEAEA015D08}"/>
          </ac:picMkLst>
        </pc:picChg>
      </pc:sldChg>
      <pc:sldChg chg="addSp delSp modSp mod">
        <pc:chgData name="Abraham Osinuga" userId="287f158d-99e8-4202-9635-3401183d173f" providerId="ADAL" clId="{543F9258-6356-4D1C-BF5B-E3DCAFF7B22D}" dt="2022-10-13T00:50:12.875" v="53"/>
        <pc:sldMkLst>
          <pc:docMk/>
          <pc:sldMk cId="3595392686" sldId="259"/>
        </pc:sldMkLst>
        <pc:spChg chg="mod">
          <ac:chgData name="Abraham Osinuga" userId="287f158d-99e8-4202-9635-3401183d173f" providerId="ADAL" clId="{543F9258-6356-4D1C-BF5B-E3DCAFF7B22D}" dt="2022-10-13T00:50:12.875" v="53"/>
          <ac:spMkLst>
            <pc:docMk/>
            <pc:sldMk cId="3595392686" sldId="259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543F9258-6356-4D1C-BF5B-E3DCAFF7B22D}" dt="2022-10-12T23:03:45.617" v="46" actId="1076"/>
          <ac:picMkLst>
            <pc:docMk/>
            <pc:sldMk cId="3595392686" sldId="259"/>
            <ac:picMk id="3" creationId="{70B8BDB3-408C-EA1E-F4A2-06E33E503473}"/>
          </ac:picMkLst>
        </pc:picChg>
        <pc:picChg chg="del">
          <ac:chgData name="Abraham Osinuga" userId="287f158d-99e8-4202-9635-3401183d173f" providerId="ADAL" clId="{543F9258-6356-4D1C-BF5B-E3DCAFF7B22D}" dt="2022-10-12T23:03:10.882" v="41" actId="478"/>
          <ac:picMkLst>
            <pc:docMk/>
            <pc:sldMk cId="3595392686" sldId="259"/>
            <ac:picMk id="5" creationId="{81F8B5CB-08D0-100A-0453-5E5F18E7AF14}"/>
          </ac:picMkLst>
        </pc:picChg>
      </pc:sldChg>
    </pc:docChg>
  </pc:docChgLst>
  <pc:docChgLst>
    <pc:chgData name="Abraham Osinuga" userId="287f158d-99e8-4202-9635-3401183d173f" providerId="ADAL" clId="{C5ED9000-3B98-46A3-8E80-98E4D1FF7AD3}"/>
    <pc:docChg chg="custSel modSld">
      <pc:chgData name="Abraham Osinuga" userId="287f158d-99e8-4202-9635-3401183d173f" providerId="ADAL" clId="{C5ED9000-3B98-46A3-8E80-98E4D1FF7AD3}" dt="2022-10-12T18:26:36.667" v="103" actId="1076"/>
      <pc:docMkLst>
        <pc:docMk/>
      </pc:docMkLst>
      <pc:sldChg chg="addSp delSp modSp mod">
        <pc:chgData name="Abraham Osinuga" userId="287f158d-99e8-4202-9635-3401183d173f" providerId="ADAL" clId="{C5ED9000-3B98-46A3-8E80-98E4D1FF7AD3}" dt="2022-10-12T17:40:09.512" v="31" actId="14100"/>
        <pc:sldMkLst>
          <pc:docMk/>
          <pc:sldMk cId="3512722271" sldId="256"/>
        </pc:sldMkLst>
        <pc:spChg chg="mod">
          <ac:chgData name="Abraham Osinuga" userId="287f158d-99e8-4202-9635-3401183d173f" providerId="ADAL" clId="{C5ED9000-3B98-46A3-8E80-98E4D1FF7AD3}" dt="2022-10-12T17:34:51.961" v="7" actId="20577"/>
          <ac:spMkLst>
            <pc:docMk/>
            <pc:sldMk cId="3512722271" sldId="256"/>
            <ac:spMk id="3" creationId="{4B3F5A23-9677-7EC8-1FAE-36E6B8991A36}"/>
          </ac:spMkLst>
        </pc:spChg>
        <pc:spChg chg="mod">
          <ac:chgData name="Abraham Osinuga" userId="287f158d-99e8-4202-9635-3401183d173f" providerId="ADAL" clId="{C5ED9000-3B98-46A3-8E80-98E4D1FF7AD3}" dt="2022-10-12T17:34:47.049" v="3" actId="20577"/>
          <ac:spMkLst>
            <pc:docMk/>
            <pc:sldMk cId="3512722271" sldId="256"/>
            <ac:spMk id="8" creationId="{643C44E5-188F-4538-A67C-98FC4151FBAA}"/>
          </ac:spMkLst>
        </pc:spChg>
        <pc:picChg chg="del">
          <ac:chgData name="Abraham Osinuga" userId="287f158d-99e8-4202-9635-3401183d173f" providerId="ADAL" clId="{C5ED9000-3B98-46A3-8E80-98E4D1FF7AD3}" dt="2022-10-12T17:36:32.113" v="18" actId="478"/>
          <ac:picMkLst>
            <pc:docMk/>
            <pc:sldMk cId="3512722271" sldId="256"/>
            <ac:picMk id="4" creationId="{2FB61804-5D35-7BC2-0F6E-5D29A31C1827}"/>
          </ac:picMkLst>
        </pc:picChg>
        <pc:picChg chg="add mod">
          <ac:chgData name="Abraham Osinuga" userId="287f158d-99e8-4202-9635-3401183d173f" providerId="ADAL" clId="{C5ED9000-3B98-46A3-8E80-98E4D1FF7AD3}" dt="2022-10-12T17:39:19.136" v="24" actId="14100"/>
          <ac:picMkLst>
            <pc:docMk/>
            <pc:sldMk cId="3512722271" sldId="256"/>
            <ac:picMk id="5" creationId="{D639F83D-B19E-C586-0394-D765E8B86CD5}"/>
          </ac:picMkLst>
        </pc:picChg>
        <pc:picChg chg="del">
          <ac:chgData name="Abraham Osinuga" userId="287f158d-99e8-4202-9635-3401183d173f" providerId="ADAL" clId="{C5ED9000-3B98-46A3-8E80-98E4D1FF7AD3}" dt="2022-10-12T17:39:20.249" v="25" actId="478"/>
          <ac:picMkLst>
            <pc:docMk/>
            <pc:sldMk cId="3512722271" sldId="256"/>
            <ac:picMk id="6" creationId="{7F656301-308F-432B-540D-58D6738FC928}"/>
          </ac:picMkLst>
        </pc:picChg>
        <pc:picChg chg="add mod">
          <ac:chgData name="Abraham Osinuga" userId="287f158d-99e8-4202-9635-3401183d173f" providerId="ADAL" clId="{C5ED9000-3B98-46A3-8E80-98E4D1FF7AD3}" dt="2022-10-12T17:40:09.512" v="31" actId="14100"/>
          <ac:picMkLst>
            <pc:docMk/>
            <pc:sldMk cId="3512722271" sldId="256"/>
            <ac:picMk id="9" creationId="{C6AEF29D-8E73-77CA-3A8A-F0262754F72C}"/>
          </ac:picMkLst>
        </pc:picChg>
      </pc:sldChg>
      <pc:sldChg chg="addSp delSp modSp mod">
        <pc:chgData name="Abraham Osinuga" userId="287f158d-99e8-4202-9635-3401183d173f" providerId="ADAL" clId="{C5ED9000-3B98-46A3-8E80-98E4D1FF7AD3}" dt="2022-10-12T18:14:35.967" v="47" actId="1076"/>
        <pc:sldMkLst>
          <pc:docMk/>
          <pc:sldMk cId="1526478300" sldId="257"/>
        </pc:sldMkLst>
        <pc:spChg chg="mod">
          <ac:chgData name="Abraham Osinuga" userId="287f158d-99e8-4202-9635-3401183d173f" providerId="ADAL" clId="{C5ED9000-3B98-46A3-8E80-98E4D1FF7AD3}" dt="2022-10-12T17:35:02.491" v="10" actId="20577"/>
          <ac:spMkLst>
            <pc:docMk/>
            <pc:sldMk cId="1526478300" sldId="257"/>
            <ac:spMk id="3" creationId="{4B3F5A23-9677-7EC8-1FAE-36E6B8991A36}"/>
          </ac:spMkLst>
        </pc:spChg>
        <pc:spChg chg="mod">
          <ac:chgData name="Abraham Osinuga" userId="287f158d-99e8-4202-9635-3401183d173f" providerId="ADAL" clId="{C5ED9000-3B98-46A3-8E80-98E4D1FF7AD3}" dt="2022-10-12T17:34:58.922" v="8"/>
          <ac:spMkLst>
            <pc:docMk/>
            <pc:sldMk cId="1526478300" sldId="257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C5ED9000-3B98-46A3-8E80-98E4D1FF7AD3}" dt="2022-10-12T18:13:56.272" v="40" actId="14100"/>
          <ac:picMkLst>
            <pc:docMk/>
            <pc:sldMk cId="1526478300" sldId="257"/>
            <ac:picMk id="4" creationId="{4C23508B-6C33-69E7-EC4E-B813EDCF444C}"/>
          </ac:picMkLst>
        </pc:picChg>
        <pc:picChg chg="del mod">
          <ac:chgData name="Abraham Osinuga" userId="287f158d-99e8-4202-9635-3401183d173f" providerId="ADAL" clId="{C5ED9000-3B98-46A3-8E80-98E4D1FF7AD3}" dt="2022-10-12T18:03:18.626" v="34" actId="478"/>
          <ac:picMkLst>
            <pc:docMk/>
            <pc:sldMk cId="1526478300" sldId="257"/>
            <ac:picMk id="5" creationId="{4BCDFFBE-EAD8-0FEE-809C-9F3507769DB0}"/>
          </ac:picMkLst>
        </pc:picChg>
        <pc:picChg chg="add mod">
          <ac:chgData name="Abraham Osinuga" userId="287f158d-99e8-4202-9635-3401183d173f" providerId="ADAL" clId="{C5ED9000-3B98-46A3-8E80-98E4D1FF7AD3}" dt="2022-10-12T18:14:35.967" v="47" actId="1076"/>
          <ac:picMkLst>
            <pc:docMk/>
            <pc:sldMk cId="1526478300" sldId="257"/>
            <ac:picMk id="7" creationId="{B97CD22A-2CE4-A46B-CD9C-738C0AB0BF34}"/>
          </ac:picMkLst>
        </pc:picChg>
        <pc:picChg chg="del mod">
          <ac:chgData name="Abraham Osinuga" userId="287f158d-99e8-4202-9635-3401183d173f" providerId="ADAL" clId="{C5ED9000-3B98-46A3-8E80-98E4D1FF7AD3}" dt="2022-10-12T18:13:58.512" v="41" actId="478"/>
          <ac:picMkLst>
            <pc:docMk/>
            <pc:sldMk cId="1526478300" sldId="257"/>
            <ac:picMk id="9" creationId="{7A549494-D234-AC46-8EDB-23AA52D5BFC5}"/>
          </ac:picMkLst>
        </pc:picChg>
      </pc:sldChg>
      <pc:sldChg chg="addSp delSp modSp mod">
        <pc:chgData name="Abraham Osinuga" userId="287f158d-99e8-4202-9635-3401183d173f" providerId="ADAL" clId="{C5ED9000-3B98-46A3-8E80-98E4D1FF7AD3}" dt="2022-10-12T18:23:49.514" v="78" actId="1076"/>
        <pc:sldMkLst>
          <pc:docMk/>
          <pc:sldMk cId="157629095" sldId="258"/>
        </pc:sldMkLst>
        <pc:spChg chg="mod">
          <ac:chgData name="Abraham Osinuga" userId="287f158d-99e8-4202-9635-3401183d173f" providerId="ADAL" clId="{C5ED9000-3B98-46A3-8E80-98E4D1FF7AD3}" dt="2022-10-12T17:35:14.582" v="13"/>
          <ac:spMkLst>
            <pc:docMk/>
            <pc:sldMk cId="157629095" sldId="258"/>
            <ac:spMk id="3" creationId="{4B3F5A23-9677-7EC8-1FAE-36E6B8991A36}"/>
          </ac:spMkLst>
        </pc:spChg>
        <pc:spChg chg="mod">
          <ac:chgData name="Abraham Osinuga" userId="287f158d-99e8-4202-9635-3401183d173f" providerId="ADAL" clId="{C5ED9000-3B98-46A3-8E80-98E4D1FF7AD3}" dt="2022-10-12T17:35:09.060" v="12" actId="20577"/>
          <ac:spMkLst>
            <pc:docMk/>
            <pc:sldMk cId="157629095" sldId="258"/>
            <ac:spMk id="8" creationId="{643C44E5-188F-4538-A67C-98FC4151FBAA}"/>
          </ac:spMkLst>
        </pc:spChg>
        <pc:picChg chg="del">
          <ac:chgData name="Abraham Osinuga" userId="287f158d-99e8-4202-9635-3401183d173f" providerId="ADAL" clId="{C5ED9000-3B98-46A3-8E80-98E4D1FF7AD3}" dt="2022-10-12T18:14:38.907" v="48" actId="478"/>
          <ac:picMkLst>
            <pc:docMk/>
            <pc:sldMk cId="157629095" sldId="258"/>
            <ac:picMk id="4" creationId="{B61E459B-98F4-0626-7BCC-31ABD9E75117}"/>
          </ac:picMkLst>
        </pc:picChg>
        <pc:picChg chg="add mod">
          <ac:chgData name="Abraham Osinuga" userId="287f158d-99e8-4202-9635-3401183d173f" providerId="ADAL" clId="{C5ED9000-3B98-46A3-8E80-98E4D1FF7AD3}" dt="2022-10-12T18:15:39.258" v="54" actId="14100"/>
          <ac:picMkLst>
            <pc:docMk/>
            <pc:sldMk cId="157629095" sldId="258"/>
            <ac:picMk id="5" creationId="{0A729B55-58BE-CB92-A0B7-0FE2BDFAB10D}"/>
          </ac:picMkLst>
        </pc:picChg>
        <pc:picChg chg="del">
          <ac:chgData name="Abraham Osinuga" userId="287f158d-99e8-4202-9635-3401183d173f" providerId="ADAL" clId="{C5ED9000-3B98-46A3-8E80-98E4D1FF7AD3}" dt="2022-10-12T18:15:42.122" v="55" actId="478"/>
          <ac:picMkLst>
            <pc:docMk/>
            <pc:sldMk cId="157629095" sldId="258"/>
            <ac:picMk id="7" creationId="{92AF80EE-961E-F38B-18CD-6B8F19831918}"/>
          </ac:picMkLst>
        </pc:picChg>
        <pc:picChg chg="add del mod">
          <ac:chgData name="Abraham Osinuga" userId="287f158d-99e8-4202-9635-3401183d173f" providerId="ADAL" clId="{C5ED9000-3B98-46A3-8E80-98E4D1FF7AD3}" dt="2022-10-12T18:23:04.883" v="72" actId="478"/>
          <ac:picMkLst>
            <pc:docMk/>
            <pc:sldMk cId="157629095" sldId="258"/>
            <ac:picMk id="9" creationId="{19AD1F5C-F89A-DB4C-BB2D-964D5FA74AED}"/>
          </ac:picMkLst>
        </pc:picChg>
        <pc:picChg chg="add mod">
          <ac:chgData name="Abraham Osinuga" userId="287f158d-99e8-4202-9635-3401183d173f" providerId="ADAL" clId="{C5ED9000-3B98-46A3-8E80-98E4D1FF7AD3}" dt="2022-10-12T18:23:49.514" v="78" actId="1076"/>
          <ac:picMkLst>
            <pc:docMk/>
            <pc:sldMk cId="157629095" sldId="258"/>
            <ac:picMk id="11" creationId="{94A6DA09-F612-C2CB-D7A0-1ADEA2238926}"/>
          </ac:picMkLst>
        </pc:picChg>
      </pc:sldChg>
      <pc:sldChg chg="addSp delSp modSp mod">
        <pc:chgData name="Abraham Osinuga" userId="287f158d-99e8-4202-9635-3401183d173f" providerId="ADAL" clId="{C5ED9000-3B98-46A3-8E80-98E4D1FF7AD3}" dt="2022-10-12T18:24:45.034" v="85" actId="1076"/>
        <pc:sldMkLst>
          <pc:docMk/>
          <pc:sldMk cId="3595392686" sldId="259"/>
        </pc:sldMkLst>
        <pc:spChg chg="mod">
          <ac:chgData name="Abraham Osinuga" userId="287f158d-99e8-4202-9635-3401183d173f" providerId="ADAL" clId="{C5ED9000-3B98-46A3-8E80-98E4D1FF7AD3}" dt="2022-10-12T17:35:23.454" v="15"/>
          <ac:spMkLst>
            <pc:docMk/>
            <pc:sldMk cId="3595392686" sldId="259"/>
            <ac:spMk id="3" creationId="{4B3F5A23-9677-7EC8-1FAE-36E6B8991A36}"/>
          </ac:spMkLst>
        </pc:spChg>
        <pc:spChg chg="mod">
          <ac:chgData name="Abraham Osinuga" userId="287f158d-99e8-4202-9635-3401183d173f" providerId="ADAL" clId="{C5ED9000-3B98-46A3-8E80-98E4D1FF7AD3}" dt="2022-10-12T17:35:20.011" v="14"/>
          <ac:spMkLst>
            <pc:docMk/>
            <pc:sldMk cId="3595392686" sldId="259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C5ED9000-3B98-46A3-8E80-98E4D1FF7AD3}" dt="2022-10-12T18:22:59.482" v="71" actId="14100"/>
          <ac:picMkLst>
            <pc:docMk/>
            <pc:sldMk cId="3595392686" sldId="259"/>
            <ac:picMk id="4" creationId="{AEF5B7A2-4585-5010-8377-D2A0DCADD072}"/>
          </ac:picMkLst>
        </pc:picChg>
        <pc:picChg chg="del">
          <ac:chgData name="Abraham Osinuga" userId="287f158d-99e8-4202-9635-3401183d173f" providerId="ADAL" clId="{C5ED9000-3B98-46A3-8E80-98E4D1FF7AD3}" dt="2022-10-12T18:22:46.178" v="62" actId="478"/>
          <ac:picMkLst>
            <pc:docMk/>
            <pc:sldMk cId="3595392686" sldId="259"/>
            <ac:picMk id="5" creationId="{2883AA70-2E13-9744-BCF6-92C4F59B4630}"/>
          </ac:picMkLst>
        </pc:picChg>
        <pc:picChg chg="add mod">
          <ac:chgData name="Abraham Osinuga" userId="287f158d-99e8-4202-9635-3401183d173f" providerId="ADAL" clId="{C5ED9000-3B98-46A3-8E80-98E4D1FF7AD3}" dt="2022-10-12T18:24:45.034" v="85" actId="1076"/>
          <ac:picMkLst>
            <pc:docMk/>
            <pc:sldMk cId="3595392686" sldId="259"/>
            <ac:picMk id="7" creationId="{67C6BC13-6A0D-A330-C23F-8622709E8463}"/>
          </ac:picMkLst>
        </pc:picChg>
        <pc:picChg chg="del">
          <ac:chgData name="Abraham Osinuga" userId="287f158d-99e8-4202-9635-3401183d173f" providerId="ADAL" clId="{C5ED9000-3B98-46A3-8E80-98E4D1FF7AD3}" dt="2022-10-12T18:23:54.267" v="79" actId="478"/>
          <ac:picMkLst>
            <pc:docMk/>
            <pc:sldMk cId="3595392686" sldId="259"/>
            <ac:picMk id="9" creationId="{670FD7CA-163D-CFFE-F63B-3AB11F3C9DFE}"/>
          </ac:picMkLst>
        </pc:picChg>
      </pc:sldChg>
      <pc:sldChg chg="addSp delSp modSp mod">
        <pc:chgData name="Abraham Osinuga" userId="287f158d-99e8-4202-9635-3401183d173f" providerId="ADAL" clId="{C5ED9000-3B98-46A3-8E80-98E4D1FF7AD3}" dt="2022-10-12T18:26:36.667" v="103" actId="1076"/>
        <pc:sldMkLst>
          <pc:docMk/>
          <pc:sldMk cId="2980638933" sldId="260"/>
        </pc:sldMkLst>
        <pc:spChg chg="mod">
          <ac:chgData name="Abraham Osinuga" userId="287f158d-99e8-4202-9635-3401183d173f" providerId="ADAL" clId="{C5ED9000-3B98-46A3-8E80-98E4D1FF7AD3}" dt="2022-10-12T17:35:33.467" v="17"/>
          <ac:spMkLst>
            <pc:docMk/>
            <pc:sldMk cId="2980638933" sldId="260"/>
            <ac:spMk id="3" creationId="{4B3F5A23-9677-7EC8-1FAE-36E6B8991A36}"/>
          </ac:spMkLst>
        </pc:spChg>
        <pc:spChg chg="mod">
          <ac:chgData name="Abraham Osinuga" userId="287f158d-99e8-4202-9635-3401183d173f" providerId="ADAL" clId="{C5ED9000-3B98-46A3-8E80-98E4D1FF7AD3}" dt="2022-10-12T17:35:29.714" v="16"/>
          <ac:spMkLst>
            <pc:docMk/>
            <pc:sldMk cId="2980638933" sldId="260"/>
            <ac:spMk id="8" creationId="{643C44E5-188F-4538-A67C-98FC4151FBAA}"/>
          </ac:spMkLst>
        </pc:spChg>
        <pc:picChg chg="del">
          <ac:chgData name="Abraham Osinuga" userId="287f158d-99e8-4202-9635-3401183d173f" providerId="ADAL" clId="{C5ED9000-3B98-46A3-8E80-98E4D1FF7AD3}" dt="2022-10-12T18:25:08.500" v="86" actId="478"/>
          <ac:picMkLst>
            <pc:docMk/>
            <pc:sldMk cId="2980638933" sldId="260"/>
            <ac:picMk id="4" creationId="{39248D14-9C0E-369C-8832-309AF6EF0148}"/>
          </ac:picMkLst>
        </pc:picChg>
        <pc:picChg chg="add mod">
          <ac:chgData name="Abraham Osinuga" userId="287f158d-99e8-4202-9635-3401183d173f" providerId="ADAL" clId="{C5ED9000-3B98-46A3-8E80-98E4D1FF7AD3}" dt="2022-10-12T18:25:55.635" v="95" actId="1076"/>
          <ac:picMkLst>
            <pc:docMk/>
            <pc:sldMk cId="2980638933" sldId="260"/>
            <ac:picMk id="5" creationId="{E588395C-682D-0BEF-9187-83931CA3B1CC}"/>
          </ac:picMkLst>
        </pc:picChg>
        <pc:picChg chg="del">
          <ac:chgData name="Abraham Osinuga" userId="287f158d-99e8-4202-9635-3401183d173f" providerId="ADAL" clId="{C5ED9000-3B98-46A3-8E80-98E4D1FF7AD3}" dt="2022-10-12T18:25:57.284" v="96" actId="478"/>
          <ac:picMkLst>
            <pc:docMk/>
            <pc:sldMk cId="2980638933" sldId="260"/>
            <ac:picMk id="6" creationId="{3536380F-D106-CA9F-89F4-0582D5C306D7}"/>
          </ac:picMkLst>
        </pc:picChg>
        <pc:picChg chg="add mod">
          <ac:chgData name="Abraham Osinuga" userId="287f158d-99e8-4202-9635-3401183d173f" providerId="ADAL" clId="{C5ED9000-3B98-46A3-8E80-98E4D1FF7AD3}" dt="2022-10-12T18:26:36.667" v="103" actId="1076"/>
          <ac:picMkLst>
            <pc:docMk/>
            <pc:sldMk cId="2980638933" sldId="260"/>
            <ac:picMk id="9" creationId="{3C51C359-7D24-53FE-1462-6D1092DF852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210D4-7752-4FFA-8D82-95EF68F7AAE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A4188-E908-494A-B495-9071A49E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6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52B7-3F67-8CB0-29D8-A3BCF5C7B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35D6F-C47D-7842-F1FB-F9F94AA4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54482-191F-1199-3C05-522E3656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02132-CFDA-2CD3-0B06-C448C50A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2DBF-D14E-5BA9-9544-BB77D657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1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D8CC-F733-0712-659E-3675F7C8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8A5B1-0B63-2E5F-0F09-BD5A85130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17FB2-9E01-5725-4B06-2F19617C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26746-00B5-F637-AF8E-CBE3A41F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BA533-ACE2-F2E6-6317-DD91B134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1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8EACB-C0F3-FD6A-B85B-8D13B791A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9A440-CC14-AEE4-A9B0-98796025A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188E-8E4F-09EE-6662-339BCC74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50640-DA9C-73D9-7760-95072D68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D5216-2032-0938-2165-44AECE88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5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6E1E-3AE5-0134-70AF-0B782F24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2BA5-BD50-59FB-6390-753566431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CFB5E-859E-3AF9-D7D1-9781749E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5C883-48A7-7055-CB0F-A19AFBAE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5166A-EDC5-E84B-FAA0-E7A08E18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9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9B25-BC4A-D7EA-C92A-1FE76A18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BACE7-C466-DE55-6B38-0DA9E6AA0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8DDA6-06A7-1765-C751-AFBBFFA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79773-2B82-A326-42DD-A0F75456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6285-7861-CF3B-613A-A1219B40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4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37B0-015C-87E3-55FF-E01F8DA0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1BB88-6C0E-9B08-FE1D-FE2145C47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DA0BE-66AF-F2D0-F928-F62DE6AC6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01976-B12D-1E18-C9E9-7ABB687E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3F8C3-5A75-1858-D60E-A07F3DAD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D29CD-81DA-BD24-03FB-133D582A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7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9B3D-52A4-7788-E721-2E44D4CA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AC04B-4B8E-7584-9A82-A5449B3A2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6A1F6-A26F-DCF7-36DE-6D58437E2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33844-9FBC-2B70-954A-1C5CECE8A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D475B-9F3D-6BD8-4057-46F13AECE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4E661-6B7F-D96E-1FC5-3F3CF641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76349-2536-BC29-DAEA-13A58745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616A1-774A-16F9-1414-EE235B54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1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9153-5516-FDCA-A019-D8356CC1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F9B85-9B49-25F9-8400-8626350A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1BFEC-B732-1802-EF8B-02C3949E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57740-37C8-4342-7423-D3EE2352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6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EA4EC-5FFB-8A46-A8C4-F8B41B65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1D835-7003-6852-7F51-8D002457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D29BC-7B75-7A0E-CBC2-9FDEF204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0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3F99-B976-4743-3121-0FA6D614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30B7D-A90E-2E4A-126A-5D83F69FF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EC892-45F4-8A19-526C-5BD689AC8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6E967-F6CD-149A-1BF2-552D4D97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933DB-58D9-E426-53CB-79D11E66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60140-32C7-A672-E6B2-A7CD6FE5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3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C839-B6C3-1617-4990-9227D81E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65219-C42F-0092-A559-7AF8C22EB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AE99D-BDF6-E188-E3E2-8EBAB5CCD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6E708-912F-1429-04DD-0DB7B197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034EF-4A71-61E4-83F1-C738112E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458A2-AFFB-59F6-E83F-53234439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AB32F-4E95-CB77-5814-49272C1E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F8618-D338-AE37-79D6-DA2D92EDA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97FDE-0BC0-8A4A-32D5-10D3917BB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580B5-5921-5998-CC24-BE5584AA6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832B-4095-1594-CE77-917B6796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T1 - 15N </a:t>
            </a:r>
            <a:r>
              <a:rPr lang="en-US" dirty="0" err="1"/>
              <a:t>Davg</a:t>
            </a:r>
            <a:r>
              <a:rPr lang="en-US" dirty="0"/>
              <a:t> (N14 + N15)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T0 - 15N </a:t>
            </a:r>
            <a:r>
              <a:rPr lang="en-US" dirty="0" err="1"/>
              <a:t>Davg</a:t>
            </a:r>
            <a:r>
              <a:rPr lang="en-US" dirty="0"/>
              <a:t> (N14 + N15)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06769F9-93C3-3F26-5EC4-861DE2B09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956"/>
            <a:ext cx="6169415" cy="6388248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3D91554-71F9-01E1-922B-7B5CA7B0D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415" y="464160"/>
            <a:ext cx="6022585" cy="63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2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T3 - 15N </a:t>
            </a:r>
            <a:r>
              <a:rPr lang="en-US" dirty="0" err="1"/>
              <a:t>Davg</a:t>
            </a:r>
            <a:r>
              <a:rPr lang="en-US" dirty="0"/>
              <a:t> (N14 + N15)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T2 - 15N </a:t>
            </a:r>
            <a:r>
              <a:rPr lang="en-US" dirty="0" err="1"/>
              <a:t>Davg</a:t>
            </a:r>
            <a:r>
              <a:rPr lang="en-US" dirty="0"/>
              <a:t> (N14 + N15)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0E9AC96-E39C-013F-6C6B-86256B09B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956"/>
            <a:ext cx="5976341" cy="639104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D53D5D4-F363-9D79-2685-E0385E441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51" y="479126"/>
            <a:ext cx="6160362" cy="637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7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T5 - 15N </a:t>
            </a:r>
            <a:r>
              <a:rPr lang="en-US" dirty="0" err="1"/>
              <a:t>Davg</a:t>
            </a:r>
            <a:r>
              <a:rPr lang="en-US" dirty="0"/>
              <a:t> (N14 + N15)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T4 - 15N </a:t>
            </a:r>
            <a:r>
              <a:rPr lang="en-US" dirty="0" err="1"/>
              <a:t>Davg</a:t>
            </a:r>
            <a:r>
              <a:rPr lang="en-US" dirty="0"/>
              <a:t> (N14 + N15)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117C65B-43CC-B8CD-9120-8180CF36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873"/>
            <a:ext cx="6115095" cy="6332002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AEE7C8A-4DDC-1378-1DD5-DFEAEA015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04" y="466956"/>
            <a:ext cx="6115096" cy="63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T6 - 15N </a:t>
            </a:r>
            <a:r>
              <a:rPr lang="en-US" dirty="0" err="1"/>
              <a:t>Davg</a:t>
            </a:r>
            <a:r>
              <a:rPr lang="en-US"/>
              <a:t> (N14 + N15</a:t>
            </a:r>
            <a:r>
              <a:rPr lang="en-US" dirty="0"/>
              <a:t>)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0B8BDB3-408C-EA1E-F4A2-06E33E503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" y="570368"/>
            <a:ext cx="6072245" cy="628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9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Osinuga</dc:creator>
  <cp:lastModifiedBy>Abraham Osinuga</cp:lastModifiedBy>
  <cp:revision>5</cp:revision>
  <dcterms:created xsi:type="dcterms:W3CDTF">2022-10-11T18:54:31Z</dcterms:created>
  <dcterms:modified xsi:type="dcterms:W3CDTF">2022-10-13T00:50:14Z</dcterms:modified>
</cp:coreProperties>
</file>