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36897DED-1981-4DAB-8117-56996074930E}" v="12" dt="2022-10-12T19:13:5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36897DED-1981-4DAB-8117-56996074930E}"/>
    <pc:docChg chg="custSel modSld">
      <pc:chgData name="Abraham Osinuga" userId="287f158d-99e8-4202-9635-3401183d173f" providerId="ADAL" clId="{36897DED-1981-4DAB-8117-56996074930E}" dt="2022-10-12T19:13:56.668" v="91" actId="1076"/>
      <pc:docMkLst>
        <pc:docMk/>
      </pc:docMkLst>
      <pc:sldChg chg="addSp delSp modSp mod">
        <pc:chgData name="Abraham Osinuga" userId="287f158d-99e8-4202-9635-3401183d173f" providerId="ADAL" clId="{36897DED-1981-4DAB-8117-56996074930E}" dt="2022-10-12T19:08:29.713" v="39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36897DED-1981-4DAB-8117-56996074930E}" dt="2022-10-12T19:07:22.985" v="15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19.098" v="14" actId="20577"/>
          <ac:spMkLst>
            <pc:docMk/>
            <pc:sldMk cId="3512722271" sldId="256"/>
            <ac:spMk id="8" creationId="{643C44E5-188F-4538-A67C-98FC4151FBAA}"/>
          </ac:spMkLst>
        </pc:sp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7" creationId="{4AF0F1AC-AAE4-43C5-9748-34781DADC31E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9" creationId="{EED57778-88F2-4B3F-B68C-E6B610D00253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0" creationId="{4CB47A05-74C0-4536-BBDA-F4365239FDE1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1" creationId="{0E0F846F-58A1-475B-824A-C98A16BEB4EE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2" creationId="{B33D45A5-FE80-466E-89ED-65D71DBE5D02}"/>
          </ac:graphicFrameMkLst>
        </pc:graphicFrameChg>
        <pc:graphicFrameChg chg="add mod">
          <ac:chgData name="Abraham Osinuga" userId="287f158d-99e8-4202-9635-3401183d173f" providerId="ADAL" clId="{36897DED-1981-4DAB-8117-56996074930E}" dt="2022-10-12T19:08:06.344" v="33"/>
          <ac:graphicFrameMkLst>
            <pc:docMk/>
            <pc:sldMk cId="3512722271" sldId="256"/>
            <ac:graphicFrameMk id="13" creationId="{7983906A-409D-4664-A3C3-FBCAD174DF3C}"/>
          </ac:graphicFrameMkLst>
        </pc:graphicFrameChg>
        <pc:picChg chg="del">
          <ac:chgData name="Abraham Osinuga" userId="287f158d-99e8-4202-9635-3401183d173f" providerId="ADAL" clId="{36897DED-1981-4DAB-8117-56996074930E}" dt="2022-10-12T19:07:02.930" v="0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36897DED-1981-4DAB-8117-56996074930E}" dt="2022-10-12T19:07:11.449" v="5" actId="1076"/>
          <ac:picMkLst>
            <pc:docMk/>
            <pc:sldMk cId="3512722271" sldId="256"/>
            <ac:picMk id="5" creationId="{2EF995C1-730D-56AD-A09F-397BA260C85A}"/>
          </ac:picMkLst>
        </pc:picChg>
        <pc:picChg chg="del">
          <ac:chgData name="Abraham Osinuga" userId="287f158d-99e8-4202-9635-3401183d173f" providerId="ADAL" clId="{36897DED-1981-4DAB-8117-56996074930E}" dt="2022-10-12T19:07:52.458" v="26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36897DED-1981-4DAB-8117-56996074930E}" dt="2022-10-12T19:08:29.713" v="39" actId="14100"/>
          <ac:picMkLst>
            <pc:docMk/>
            <pc:sldMk cId="3512722271" sldId="256"/>
            <ac:picMk id="15" creationId="{B090E0B4-6756-407D-C653-A4000E92A2AD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09:38.178" v="52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36897DED-1981-4DAB-8117-56996074930E}" dt="2022-10-12T19:07:29.145" v="1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27.164" v="16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36897DED-1981-4DAB-8117-56996074930E}" dt="2022-10-12T19:09:03.393" v="45" actId="1076"/>
          <ac:picMkLst>
            <pc:docMk/>
            <pc:sldMk cId="1526478300" sldId="257"/>
            <ac:picMk id="4" creationId="{CF24189C-E0D4-4A0F-5694-B0CB1CCB5868}"/>
          </ac:picMkLst>
        </pc:picChg>
        <pc:picChg chg="del">
          <ac:chgData name="Abraham Osinuga" userId="287f158d-99e8-4202-9635-3401183d173f" providerId="ADAL" clId="{36897DED-1981-4DAB-8117-56996074930E}" dt="2022-10-12T19:08:33.090" v="40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36897DED-1981-4DAB-8117-56996074930E}" dt="2022-10-12T19:09:38.178" v="52" actId="14100"/>
          <ac:picMkLst>
            <pc:docMk/>
            <pc:sldMk cId="1526478300" sldId="257"/>
            <ac:picMk id="7" creationId="{C26E9E78-68E3-C043-8BF4-6A4C9C7D11FF}"/>
          </ac:picMkLst>
        </pc:picChg>
        <pc:picChg chg="del">
          <ac:chgData name="Abraham Osinuga" userId="287f158d-99e8-4202-9635-3401183d173f" providerId="ADAL" clId="{36897DED-1981-4DAB-8117-56996074930E}" dt="2022-10-12T19:09:04.578" v="46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10:56.113" v="65" actId="1076"/>
        <pc:sldMkLst>
          <pc:docMk/>
          <pc:sldMk cId="157629095" sldId="258"/>
        </pc:sldMkLst>
        <pc:spChg chg="mod">
          <ac:chgData name="Abraham Osinuga" userId="287f158d-99e8-4202-9635-3401183d173f" providerId="ADAL" clId="{36897DED-1981-4DAB-8117-56996074930E}" dt="2022-10-12T19:07:35.160" v="19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32.915" v="18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36897DED-1981-4DAB-8117-56996074930E}" dt="2022-10-12T19:09:42.626" v="53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36897DED-1981-4DAB-8117-56996074930E}" dt="2022-10-12T19:10:21.810" v="59" actId="14100"/>
          <ac:picMkLst>
            <pc:docMk/>
            <pc:sldMk cId="157629095" sldId="258"/>
            <ac:picMk id="5" creationId="{C0AABA9D-6382-F518-2AEC-E56E478D5BFB}"/>
          </ac:picMkLst>
        </pc:picChg>
        <pc:picChg chg="del">
          <ac:chgData name="Abraham Osinuga" userId="287f158d-99e8-4202-9635-3401183d173f" providerId="ADAL" clId="{36897DED-1981-4DAB-8117-56996074930E}" dt="2022-10-12T19:10:23.634" v="60" actId="478"/>
          <ac:picMkLst>
            <pc:docMk/>
            <pc:sldMk cId="157629095" sldId="258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36897DED-1981-4DAB-8117-56996074930E}" dt="2022-10-12T19:10:56.113" v="65" actId="1076"/>
          <ac:picMkLst>
            <pc:docMk/>
            <pc:sldMk cId="157629095" sldId="258"/>
            <ac:picMk id="9" creationId="{3B45BF81-9303-F996-1EF6-7F333E49BF89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12:38.994" v="78" actId="1076"/>
        <pc:sldMkLst>
          <pc:docMk/>
          <pc:sldMk cId="3595392686" sldId="259"/>
        </pc:sldMkLst>
        <pc:spChg chg="mod">
          <ac:chgData name="Abraham Osinuga" userId="287f158d-99e8-4202-9635-3401183d173f" providerId="ADAL" clId="{36897DED-1981-4DAB-8117-56996074930E}" dt="2022-10-12T19:07:41.368" v="21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39.158" v="20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36897DED-1981-4DAB-8117-56996074930E}" dt="2022-10-12T19:11:52.954" v="72" actId="14100"/>
          <ac:picMkLst>
            <pc:docMk/>
            <pc:sldMk cId="3595392686" sldId="259"/>
            <ac:picMk id="4" creationId="{C527F8CF-8F4F-6BAB-6398-9616F29187A9}"/>
          </ac:picMkLst>
        </pc:picChg>
        <pc:picChg chg="del">
          <ac:chgData name="Abraham Osinuga" userId="287f158d-99e8-4202-9635-3401183d173f" providerId="ADAL" clId="{36897DED-1981-4DAB-8117-56996074930E}" dt="2022-10-12T19:11:01.003" v="66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36897DED-1981-4DAB-8117-56996074930E}" dt="2022-10-12T19:12:38.994" v="78" actId="1076"/>
          <ac:picMkLst>
            <pc:docMk/>
            <pc:sldMk cId="3595392686" sldId="259"/>
            <ac:picMk id="7" creationId="{05742C60-70D9-B593-ABC8-EBDD844A5255}"/>
          </ac:picMkLst>
        </pc:picChg>
        <pc:picChg chg="del">
          <ac:chgData name="Abraham Osinuga" userId="287f158d-99e8-4202-9635-3401183d173f" providerId="ADAL" clId="{36897DED-1981-4DAB-8117-56996074930E}" dt="2022-10-12T19:12:05.547" v="73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36897DED-1981-4DAB-8117-56996074930E}" dt="2022-10-12T19:13:56.668" v="91" actId="1076"/>
        <pc:sldMkLst>
          <pc:docMk/>
          <pc:sldMk cId="2980638933" sldId="260"/>
        </pc:sldMkLst>
        <pc:spChg chg="mod">
          <ac:chgData name="Abraham Osinuga" userId="287f158d-99e8-4202-9635-3401183d173f" providerId="ADAL" clId="{36897DED-1981-4DAB-8117-56996074930E}" dt="2022-10-12T19:07:49.139" v="25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36897DED-1981-4DAB-8117-56996074930E}" dt="2022-10-12T19:07:45.202" v="22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36897DED-1981-4DAB-8117-56996074930E}" dt="2022-10-12T19:12:42.755" v="79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36897DED-1981-4DAB-8117-56996074930E}" dt="2022-10-12T19:13:22.251" v="85" actId="14100"/>
          <ac:picMkLst>
            <pc:docMk/>
            <pc:sldMk cId="2980638933" sldId="260"/>
            <ac:picMk id="5" creationId="{27CB7942-9387-01D1-9661-B80B9534A861}"/>
          </ac:picMkLst>
        </pc:picChg>
        <pc:picChg chg="del">
          <ac:chgData name="Abraham Osinuga" userId="287f158d-99e8-4202-9635-3401183d173f" providerId="ADAL" clId="{36897DED-1981-4DAB-8117-56996074930E}" dt="2022-10-12T19:13:24.412" v="86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36897DED-1981-4DAB-8117-56996074930E}" dt="2022-10-12T19:13:56.668" v="91" actId="1076"/>
          <ac:picMkLst>
            <pc:docMk/>
            <pc:sldMk cId="2980638933" sldId="260"/>
            <ac:picMk id="9" creationId="{57C1FCB1-B9B4-87B6-CDC5-0D4B3FF69D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F995C1-730D-56AD-A09F-397BA260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" y="466956"/>
            <a:ext cx="6142410" cy="635998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090E0B4-6756-407D-C653-A4000E92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7" y="466956"/>
            <a:ext cx="5970063" cy="63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F24189C-E0D4-4A0F-5694-B0CB1CCB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6953"/>
            <a:ext cx="6142410" cy="635998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26E9E78-68E3-C043-8BF4-6A4C9C7D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010"/>
            <a:ext cx="6096000" cy="63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0AABA9D-6382-F518-2AEC-E56E478D5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0333"/>
            <a:ext cx="6116005" cy="637873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B45BF81-9303-F996-1EF6-7F333E49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6956"/>
            <a:ext cx="6107933" cy="63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T7 - 14N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527F8CF-8F4F-6BAB-6398-9616F2918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" y="457581"/>
            <a:ext cx="6024113" cy="63910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742C60-70D9-B593-ABC8-EBDD844A5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31" y="469890"/>
            <a:ext cx="6169569" cy="6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T9 - 14N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T8 - 14N </a:t>
            </a:r>
            <a:r>
              <a:rPr lang="en-US" dirty="0" err="1"/>
              <a:t>Bavg</a:t>
            </a:r>
            <a:r>
              <a:rPr lang="en-US" dirty="0"/>
              <a:t>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7CB7942-9387-01D1-9661-B80B9534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6956"/>
            <a:ext cx="5991153" cy="64062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7C1FCB1-B9B4-87B6-CDC5-0D4B3FF6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52" y="466956"/>
            <a:ext cx="6140168" cy="6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2022-10-12T19:13:58Z</dcterms:modified>
</cp:coreProperties>
</file>