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2EE39-B3FC-45E9-8AE4-950B0BAB8DB5}" v="10" dt="2022-10-12T17:17:43.161"/>
    <p1510:client id="{2AE10A46-DD63-4523-927E-DDB59160502F}" v="10" dt="2022-10-12T23:28:02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Osinuga" userId="287f158d-99e8-4202-9635-3401183d173f" providerId="ADAL" clId="{8E2FEA58-BAB6-486E-8333-37F249AB166D}"/>
    <pc:docChg chg="modSld">
      <pc:chgData name="Abraham Osinuga" userId="287f158d-99e8-4202-9635-3401183d173f" providerId="ADAL" clId="{8E2FEA58-BAB6-486E-8333-37F249AB166D}" dt="2022-10-11T21:57:52.324" v="0" actId="1076"/>
      <pc:docMkLst>
        <pc:docMk/>
      </pc:docMkLst>
      <pc:sldChg chg="modSp mod">
        <pc:chgData name="Abraham Osinuga" userId="287f158d-99e8-4202-9635-3401183d173f" providerId="ADAL" clId="{8E2FEA58-BAB6-486E-8333-37F249AB166D}" dt="2022-10-11T21:57:52.324" v="0" actId="1076"/>
        <pc:sldMkLst>
          <pc:docMk/>
          <pc:sldMk cId="3512722271" sldId="256"/>
        </pc:sldMkLst>
        <pc:spChg chg="mod">
          <ac:chgData name="Abraham Osinuga" userId="287f158d-99e8-4202-9635-3401183d173f" providerId="ADAL" clId="{8E2FEA58-BAB6-486E-8333-37F249AB166D}" dt="2022-10-11T21:57:52.324" v="0" actId="1076"/>
          <ac:spMkLst>
            <pc:docMk/>
            <pc:sldMk cId="3512722271" sldId="256"/>
            <ac:spMk id="8" creationId="{643C44E5-188F-4538-A67C-98FC4151FBAA}"/>
          </ac:spMkLst>
        </pc:spChg>
      </pc:sldChg>
    </pc:docChg>
  </pc:docChgLst>
  <pc:docChgLst>
    <pc:chgData name="Abraham Osinuga" userId="287f158d-99e8-4202-9635-3401183d173f" providerId="ADAL" clId="{1AA2EE39-B3FC-45E9-8AE4-950B0BAB8DB5}"/>
    <pc:docChg chg="custSel addSld delSld modSld">
      <pc:chgData name="Abraham Osinuga" userId="287f158d-99e8-4202-9635-3401183d173f" providerId="ADAL" clId="{1AA2EE39-B3FC-45E9-8AE4-950B0BAB8DB5}" dt="2022-10-12T17:17:55.261" v="113" actId="14100"/>
      <pc:docMkLst>
        <pc:docMk/>
      </pc:docMkLst>
      <pc:sldChg chg="addSp delSp modSp mod">
        <pc:chgData name="Abraham Osinuga" userId="287f158d-99e8-4202-9635-3401183d173f" providerId="ADAL" clId="{1AA2EE39-B3FC-45E9-8AE4-950B0BAB8DB5}" dt="2022-10-12T16:59:18.591" v="27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1AA2EE39-B3FC-45E9-8AE4-950B0BAB8DB5}" dt="2022-10-12T16:55:38.566" v="11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6:55:29.599" v="4" actId="20577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6:58:32.928" v="21" actId="1076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6:59:18.591" v="27" actId="14100"/>
          <ac:picMkLst>
            <pc:docMk/>
            <pc:sldMk cId="3512722271" sldId="256"/>
            <ac:picMk id="6" creationId="{7F656301-308F-432B-540D-58D6738FC928}"/>
          </ac:picMkLst>
        </pc:picChg>
        <pc:picChg chg="del">
          <ac:chgData name="Abraham Osinuga" userId="287f158d-99e8-4202-9635-3401183d173f" providerId="ADAL" clId="{1AA2EE39-B3FC-45E9-8AE4-950B0BAB8DB5}" dt="2022-10-12T16:58:14.121" v="13" actId="478"/>
          <ac:picMkLst>
            <pc:docMk/>
            <pc:sldMk cId="3512722271" sldId="256"/>
            <ac:picMk id="7" creationId="{33159097-3490-AB00-8014-C2FAD35E4C14}"/>
          </ac:picMkLst>
        </pc:picChg>
        <pc:picChg chg="del">
          <ac:chgData name="Abraham Osinuga" userId="287f158d-99e8-4202-9635-3401183d173f" providerId="ADAL" clId="{1AA2EE39-B3FC-45E9-8AE4-950B0BAB8DB5}" dt="2022-10-12T16:58:31.583" v="20" actId="478"/>
          <ac:picMkLst>
            <pc:docMk/>
            <pc:sldMk cId="3512722271" sldId="256"/>
            <ac:picMk id="10" creationId="{F45E8B00-A465-952A-274B-2388209191A9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02:38.240" v="50" actId="14100"/>
        <pc:sldMkLst>
          <pc:docMk/>
          <pc:sldMk cId="1526478300" sldId="257"/>
        </pc:sldMkLst>
        <pc:spChg chg="mod">
          <ac:chgData name="Abraham Osinuga" userId="287f158d-99e8-4202-9635-3401183d173f" providerId="ADAL" clId="{1AA2EE39-B3FC-45E9-8AE4-950B0BAB8DB5}" dt="2022-10-12T17:00:49.265" v="38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00:33.273" v="30" actId="20577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00:34.784" v="31" actId="478"/>
          <ac:picMkLst>
            <pc:docMk/>
            <pc:sldMk cId="1526478300" sldId="257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7:00:46.176" v="36" actId="1076"/>
          <ac:picMkLst>
            <pc:docMk/>
            <pc:sldMk cId="1526478300" sldId="257"/>
            <ac:picMk id="5" creationId="{4BCDFFBE-EAD8-0FEE-809C-9F3507769DB0}"/>
          </ac:picMkLst>
        </pc:picChg>
        <pc:picChg chg="del">
          <ac:chgData name="Abraham Osinuga" userId="287f158d-99e8-4202-9635-3401183d173f" providerId="ADAL" clId="{1AA2EE39-B3FC-45E9-8AE4-950B0BAB8DB5}" dt="2022-10-12T17:02:05.282" v="39" actId="478"/>
          <ac:picMkLst>
            <pc:docMk/>
            <pc:sldMk cId="1526478300" sldId="257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1AA2EE39-B3FC-45E9-8AE4-950B0BAB8DB5}" dt="2022-10-12T17:02:38.240" v="50" actId="14100"/>
          <ac:picMkLst>
            <pc:docMk/>
            <pc:sldMk cId="1526478300" sldId="257"/>
            <ac:picMk id="9" creationId="{7A549494-D234-AC46-8EDB-23AA52D5BFC5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4373468" sldId="257"/>
        </pc:sldMkLst>
      </pc:sldChg>
      <pc:sldChg chg="addSp delSp modSp add mod">
        <pc:chgData name="Abraham Osinuga" userId="287f158d-99e8-4202-9635-3401183d173f" providerId="ADAL" clId="{1AA2EE39-B3FC-45E9-8AE4-950B0BAB8DB5}" dt="2022-10-12T17:14:13.196" v="72" actId="1076"/>
        <pc:sldMkLst>
          <pc:docMk/>
          <pc:sldMk cId="157629095" sldId="258"/>
        </pc:sldMkLst>
        <pc:spChg chg="mod">
          <ac:chgData name="Abraham Osinuga" userId="287f158d-99e8-4202-9635-3401183d173f" providerId="ADAL" clId="{1AA2EE39-B3FC-45E9-8AE4-950B0BAB8DB5}" dt="2022-10-12T17:13:09.868" v="57" actId="20577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3:07.548" v="55" actId="20577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3:19.235" v="63" actId="1076"/>
          <ac:picMkLst>
            <pc:docMk/>
            <pc:sldMk cId="157629095" sldId="258"/>
            <ac:picMk id="4" creationId="{B61E459B-98F4-0626-7BCC-31ABD9E75117}"/>
          </ac:picMkLst>
        </pc:picChg>
        <pc:picChg chg="del">
          <ac:chgData name="Abraham Osinuga" userId="287f158d-99e8-4202-9635-3401183d173f" providerId="ADAL" clId="{1AA2EE39-B3FC-45E9-8AE4-950B0BAB8DB5}" dt="2022-10-12T17:13:11.573" v="58" actId="478"/>
          <ac:picMkLst>
            <pc:docMk/>
            <pc:sldMk cId="157629095" sldId="258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1AA2EE39-B3FC-45E9-8AE4-950B0BAB8DB5}" dt="2022-10-12T17:14:13.196" v="72" actId="1076"/>
          <ac:picMkLst>
            <pc:docMk/>
            <pc:sldMk cId="157629095" sldId="258"/>
            <ac:picMk id="7" creationId="{92AF80EE-961E-F38B-18CD-6B8F19831918}"/>
          </ac:picMkLst>
        </pc:picChg>
        <pc:picChg chg="del">
          <ac:chgData name="Abraham Osinuga" userId="287f158d-99e8-4202-9635-3401183d173f" providerId="ADAL" clId="{1AA2EE39-B3FC-45E9-8AE4-950B0BAB8DB5}" dt="2022-10-12T17:13:20.540" v="64" actId="478"/>
          <ac:picMkLst>
            <pc:docMk/>
            <pc:sldMk cId="157629095" sldId="258"/>
            <ac:picMk id="9" creationId="{7A549494-D234-AC46-8EDB-23AA52D5BFC5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16:27.932" v="99" actId="14100"/>
        <pc:sldMkLst>
          <pc:docMk/>
          <pc:sldMk cId="3595392686" sldId="259"/>
        </pc:sldMkLst>
        <pc:spChg chg="mod">
          <ac:chgData name="Abraham Osinuga" userId="287f158d-99e8-4202-9635-3401183d173f" providerId="ADAL" clId="{1AA2EE39-B3FC-45E9-8AE4-950B0BAB8DB5}" dt="2022-10-12T17:14:27.901" v="77" actId="20577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24.852" v="75" actId="20577"/>
          <ac:spMkLst>
            <pc:docMk/>
            <pc:sldMk cId="3595392686" sldId="259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14:30.140" v="78" actId="478"/>
          <ac:picMkLst>
            <pc:docMk/>
            <pc:sldMk cId="3595392686" sldId="259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1AA2EE39-B3FC-45E9-8AE4-950B0BAB8DB5}" dt="2022-10-12T17:15:48.780" v="90" actId="1076"/>
          <ac:picMkLst>
            <pc:docMk/>
            <pc:sldMk cId="3595392686" sldId="259"/>
            <ac:picMk id="5" creationId="{2883AA70-2E13-9744-BCF6-92C4F59B4630}"/>
          </ac:picMkLst>
        </pc:picChg>
        <pc:picChg chg="del">
          <ac:chgData name="Abraham Osinuga" userId="287f158d-99e8-4202-9635-3401183d173f" providerId="ADAL" clId="{1AA2EE39-B3FC-45E9-8AE4-950B0BAB8DB5}" dt="2022-10-12T17:15:50.013" v="91" actId="478"/>
          <ac:picMkLst>
            <pc:docMk/>
            <pc:sldMk cId="3595392686" sldId="259"/>
            <ac:picMk id="7" creationId="{92AF80EE-961E-F38B-18CD-6B8F19831918}"/>
          </ac:picMkLst>
        </pc:picChg>
        <pc:picChg chg="add mod">
          <ac:chgData name="Abraham Osinuga" userId="287f158d-99e8-4202-9635-3401183d173f" providerId="ADAL" clId="{1AA2EE39-B3FC-45E9-8AE4-950B0BAB8DB5}" dt="2022-10-12T17:16:27.932" v="99" actId="14100"/>
          <ac:picMkLst>
            <pc:docMk/>
            <pc:sldMk cId="3595392686" sldId="259"/>
            <ac:picMk id="9" creationId="{670FD7CA-163D-CFFE-F63B-3AB11F3C9DFE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094164633" sldId="259"/>
        </pc:sldMkLst>
      </pc:sldChg>
      <pc:sldChg chg="addSp delSp modSp add mod">
        <pc:chgData name="Abraham Osinuga" userId="287f158d-99e8-4202-9635-3401183d173f" providerId="ADAL" clId="{1AA2EE39-B3FC-45E9-8AE4-950B0BAB8DB5}" dt="2022-10-12T17:17:55.261" v="113" actId="14100"/>
        <pc:sldMkLst>
          <pc:docMk/>
          <pc:sldMk cId="2980638933" sldId="260"/>
        </pc:sldMkLst>
        <pc:spChg chg="mod">
          <ac:chgData name="Abraham Osinuga" userId="287f158d-99e8-4202-9635-3401183d173f" providerId="ADAL" clId="{1AA2EE39-B3FC-45E9-8AE4-950B0BAB8DB5}" dt="2022-10-12T17:14:41.677" v="83" actId="2057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38.805" v="81" actId="20577"/>
          <ac:spMkLst>
            <pc:docMk/>
            <pc:sldMk cId="2980638933" sldId="260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7:12.150" v="105" actId="14100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1AA2EE39-B3FC-45E9-8AE4-950B0BAB8DB5}" dt="2022-10-12T17:17:55.261" v="113" actId="14100"/>
          <ac:picMkLst>
            <pc:docMk/>
            <pc:sldMk cId="2980638933" sldId="260"/>
            <ac:picMk id="6" creationId="{3536380F-D106-CA9F-89F4-0582D5C306D7}"/>
          </ac:picMkLst>
        </pc:picChg>
        <pc:picChg chg="del">
          <ac:chgData name="Abraham Osinuga" userId="287f158d-99e8-4202-9635-3401183d173f" providerId="ADAL" clId="{1AA2EE39-B3FC-45E9-8AE4-950B0BAB8DB5}" dt="2022-10-12T17:17:14.030" v="106" actId="478"/>
          <ac:picMkLst>
            <pc:docMk/>
            <pc:sldMk cId="2980638933" sldId="260"/>
            <ac:picMk id="7" creationId="{92AF80EE-961E-F38B-18CD-6B8F19831918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3364709118" sldId="260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1153436761" sldId="261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1719359" sldId="263"/>
        </pc:sldMkLst>
      </pc:sldChg>
    </pc:docChg>
  </pc:docChgLst>
  <pc:docChgLst>
    <pc:chgData name="Abraham Osinuga" userId="287f158d-99e8-4202-9635-3401183d173f" providerId="ADAL" clId="{2AE10A46-DD63-4523-927E-DDB59160502F}"/>
    <pc:docChg chg="custSel modSld">
      <pc:chgData name="Abraham Osinuga" userId="287f158d-99e8-4202-9635-3401183d173f" providerId="ADAL" clId="{2AE10A46-DD63-4523-927E-DDB59160502F}" dt="2022-10-13T00:46:34.445" v="85"/>
      <pc:docMkLst>
        <pc:docMk/>
      </pc:docMkLst>
      <pc:sldChg chg="addSp delSp modSp mod">
        <pc:chgData name="Abraham Osinuga" userId="287f158d-99e8-4202-9635-3401183d173f" providerId="ADAL" clId="{2AE10A46-DD63-4523-927E-DDB59160502F}" dt="2022-10-13T00:46:14.794" v="77"/>
        <pc:sldMkLst>
          <pc:docMk/>
          <pc:sldMk cId="3512722271" sldId="256"/>
        </pc:sldMkLst>
        <pc:spChg chg="mod">
          <ac:chgData name="Abraham Osinuga" userId="287f158d-99e8-4202-9635-3401183d173f" providerId="ADAL" clId="{2AE10A46-DD63-4523-927E-DDB59160502F}" dt="2022-10-13T00:46:14.794" v="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2AE10A46-DD63-4523-927E-DDB59160502F}" dt="2022-10-13T00:46:12.817" v="76"/>
          <ac:spMkLst>
            <pc:docMk/>
            <pc:sldMk cId="3512722271" sldId="256"/>
            <ac:spMk id="8" creationId="{643C44E5-188F-4538-A67C-98FC4151FBAA}"/>
          </ac:spMkLst>
        </pc:spChg>
        <pc:picChg chg="del">
          <ac:chgData name="Abraham Osinuga" userId="287f158d-99e8-4202-9635-3401183d173f" providerId="ADAL" clId="{2AE10A46-DD63-4523-927E-DDB59160502F}" dt="2022-10-12T23:21:07.148" v="0" actId="478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2AE10A46-DD63-4523-927E-DDB59160502F}" dt="2022-10-12T23:22:00.364" v="13" actId="14100"/>
          <ac:picMkLst>
            <pc:docMk/>
            <pc:sldMk cId="3512722271" sldId="256"/>
            <ac:picMk id="5" creationId="{81BF51CF-45EF-32B9-AE6E-93335D658EAD}"/>
          </ac:picMkLst>
        </pc:picChg>
        <pc:picChg chg="del">
          <ac:chgData name="Abraham Osinuga" userId="287f158d-99e8-4202-9635-3401183d173f" providerId="ADAL" clId="{2AE10A46-DD63-4523-927E-DDB59160502F}" dt="2022-10-12T23:21:14.613" v="6" actId="478"/>
          <ac:picMkLst>
            <pc:docMk/>
            <pc:sldMk cId="3512722271" sldId="256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2AE10A46-DD63-4523-927E-DDB59160502F}" dt="2022-10-12T23:22:03.491" v="14" actId="14100"/>
          <ac:picMkLst>
            <pc:docMk/>
            <pc:sldMk cId="3512722271" sldId="256"/>
            <ac:picMk id="9" creationId="{1B0AA949-E919-A358-C98A-B01CC559B597}"/>
          </ac:picMkLst>
        </pc:picChg>
      </pc:sldChg>
      <pc:sldChg chg="addSp delSp modSp mod">
        <pc:chgData name="Abraham Osinuga" userId="287f158d-99e8-4202-9635-3401183d173f" providerId="ADAL" clId="{2AE10A46-DD63-4523-927E-DDB59160502F}" dt="2022-10-13T00:46:19.371" v="79"/>
        <pc:sldMkLst>
          <pc:docMk/>
          <pc:sldMk cId="1526478300" sldId="257"/>
        </pc:sldMkLst>
        <pc:spChg chg="mod">
          <ac:chgData name="Abraham Osinuga" userId="287f158d-99e8-4202-9635-3401183d173f" providerId="ADAL" clId="{2AE10A46-DD63-4523-927E-DDB59160502F}" dt="2022-10-13T00:46:19.371" v="79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2AE10A46-DD63-4523-927E-DDB59160502F}" dt="2022-10-13T00:46:17.598" v="78"/>
          <ac:spMkLst>
            <pc:docMk/>
            <pc:sldMk cId="1526478300" sldId="257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2AE10A46-DD63-4523-927E-DDB59160502F}" dt="2022-10-12T23:22:40.548" v="22" actId="14100"/>
          <ac:picMkLst>
            <pc:docMk/>
            <pc:sldMk cId="1526478300" sldId="257"/>
            <ac:picMk id="4" creationId="{427FF752-9CA8-89CC-EB3E-F545121A682B}"/>
          </ac:picMkLst>
        </pc:picChg>
        <pc:picChg chg="del">
          <ac:chgData name="Abraham Osinuga" userId="287f158d-99e8-4202-9635-3401183d173f" providerId="ADAL" clId="{2AE10A46-DD63-4523-927E-DDB59160502F}" dt="2022-10-12T23:22:07.613" v="15" actId="478"/>
          <ac:picMkLst>
            <pc:docMk/>
            <pc:sldMk cId="1526478300" sldId="257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2AE10A46-DD63-4523-927E-DDB59160502F}" dt="2022-10-12T23:23:26.012" v="28" actId="14100"/>
          <ac:picMkLst>
            <pc:docMk/>
            <pc:sldMk cId="1526478300" sldId="257"/>
            <ac:picMk id="7" creationId="{D43FFEAE-253A-70CF-C7CB-ED8DF6100811}"/>
          </ac:picMkLst>
        </pc:picChg>
        <pc:picChg chg="del">
          <ac:chgData name="Abraham Osinuga" userId="287f158d-99e8-4202-9635-3401183d173f" providerId="ADAL" clId="{2AE10A46-DD63-4523-927E-DDB59160502F}" dt="2022-10-12T23:22:37.950" v="21" actId="478"/>
          <ac:picMkLst>
            <pc:docMk/>
            <pc:sldMk cId="1526478300" sldId="257"/>
            <ac:picMk id="9" creationId="{7A549494-D234-AC46-8EDB-23AA52D5BFC5}"/>
          </ac:picMkLst>
        </pc:picChg>
      </pc:sldChg>
      <pc:sldChg chg="addSp delSp modSp mod">
        <pc:chgData name="Abraham Osinuga" userId="287f158d-99e8-4202-9635-3401183d173f" providerId="ADAL" clId="{2AE10A46-DD63-4523-927E-DDB59160502F}" dt="2022-10-13T00:46:24.162" v="81"/>
        <pc:sldMkLst>
          <pc:docMk/>
          <pc:sldMk cId="157629095" sldId="258"/>
        </pc:sldMkLst>
        <pc:spChg chg="mod">
          <ac:chgData name="Abraham Osinuga" userId="287f158d-99e8-4202-9635-3401183d173f" providerId="ADAL" clId="{2AE10A46-DD63-4523-927E-DDB59160502F}" dt="2022-10-13T00:46:24.162" v="81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2AE10A46-DD63-4523-927E-DDB59160502F}" dt="2022-10-13T00:46:22.371" v="80"/>
          <ac:spMkLst>
            <pc:docMk/>
            <pc:sldMk cId="157629095" sldId="258"/>
            <ac:spMk id="8" creationId="{643C44E5-188F-4538-A67C-98FC4151FBAA}"/>
          </ac:spMkLst>
        </pc:spChg>
        <pc:picChg chg="del">
          <ac:chgData name="Abraham Osinuga" userId="287f158d-99e8-4202-9635-3401183d173f" providerId="ADAL" clId="{2AE10A46-DD63-4523-927E-DDB59160502F}" dt="2022-10-12T23:23:48.447" v="29" actId="478"/>
          <ac:picMkLst>
            <pc:docMk/>
            <pc:sldMk cId="157629095" sldId="258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2AE10A46-DD63-4523-927E-DDB59160502F}" dt="2022-10-12T23:24:53.908" v="37" actId="14100"/>
          <ac:picMkLst>
            <pc:docMk/>
            <pc:sldMk cId="157629095" sldId="258"/>
            <ac:picMk id="5" creationId="{27BE26F4-E419-7AA6-D4C0-47FFDE084065}"/>
          </ac:picMkLst>
        </pc:picChg>
        <pc:picChg chg="del">
          <ac:chgData name="Abraham Osinuga" userId="287f158d-99e8-4202-9635-3401183d173f" providerId="ADAL" clId="{2AE10A46-DD63-4523-927E-DDB59160502F}" dt="2022-10-12T23:24:51.709" v="36" actId="478"/>
          <ac:picMkLst>
            <pc:docMk/>
            <pc:sldMk cId="157629095" sldId="258"/>
            <ac:picMk id="7" creationId="{92AF80EE-961E-F38B-18CD-6B8F19831918}"/>
          </ac:picMkLst>
        </pc:picChg>
        <pc:picChg chg="add mod">
          <ac:chgData name="Abraham Osinuga" userId="287f158d-99e8-4202-9635-3401183d173f" providerId="ADAL" clId="{2AE10A46-DD63-4523-927E-DDB59160502F}" dt="2022-10-12T23:25:32.588" v="46" actId="1038"/>
          <ac:picMkLst>
            <pc:docMk/>
            <pc:sldMk cId="157629095" sldId="258"/>
            <ac:picMk id="9" creationId="{61F7AF92-D6E9-75B2-5262-23DA259C7F60}"/>
          </ac:picMkLst>
        </pc:picChg>
      </pc:sldChg>
      <pc:sldChg chg="addSp delSp modSp mod">
        <pc:chgData name="Abraham Osinuga" userId="287f158d-99e8-4202-9635-3401183d173f" providerId="ADAL" clId="{2AE10A46-DD63-4523-927E-DDB59160502F}" dt="2022-10-13T00:46:30.423" v="83"/>
        <pc:sldMkLst>
          <pc:docMk/>
          <pc:sldMk cId="3595392686" sldId="259"/>
        </pc:sldMkLst>
        <pc:spChg chg="mod">
          <ac:chgData name="Abraham Osinuga" userId="287f158d-99e8-4202-9635-3401183d173f" providerId="ADAL" clId="{2AE10A46-DD63-4523-927E-DDB59160502F}" dt="2022-10-13T00:46:30.423" v="83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2AE10A46-DD63-4523-927E-DDB59160502F}" dt="2022-10-13T00:46:29.117" v="82"/>
          <ac:spMkLst>
            <pc:docMk/>
            <pc:sldMk cId="3595392686" sldId="259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2AE10A46-DD63-4523-927E-DDB59160502F}" dt="2022-10-12T23:26:09.989" v="53" actId="14100"/>
          <ac:picMkLst>
            <pc:docMk/>
            <pc:sldMk cId="3595392686" sldId="259"/>
            <ac:picMk id="4" creationId="{0CFA06E7-D672-8B71-64A1-427206966AA0}"/>
          </ac:picMkLst>
        </pc:picChg>
        <pc:picChg chg="del">
          <ac:chgData name="Abraham Osinuga" userId="287f158d-99e8-4202-9635-3401183d173f" providerId="ADAL" clId="{2AE10A46-DD63-4523-927E-DDB59160502F}" dt="2022-10-12T23:25:38.150" v="47" actId="478"/>
          <ac:picMkLst>
            <pc:docMk/>
            <pc:sldMk cId="3595392686" sldId="259"/>
            <ac:picMk id="5" creationId="{2883AA70-2E13-9744-BCF6-92C4F59B4630}"/>
          </ac:picMkLst>
        </pc:picChg>
        <pc:picChg chg="add mod">
          <ac:chgData name="Abraham Osinuga" userId="287f158d-99e8-4202-9635-3401183d173f" providerId="ADAL" clId="{2AE10A46-DD63-4523-927E-DDB59160502F}" dt="2022-10-12T23:26:51.181" v="62" actId="1038"/>
          <ac:picMkLst>
            <pc:docMk/>
            <pc:sldMk cId="3595392686" sldId="259"/>
            <ac:picMk id="7" creationId="{4D5A61D5-A59D-5C57-5A60-2BC89B5D8C18}"/>
          </ac:picMkLst>
        </pc:picChg>
        <pc:picChg chg="del">
          <ac:chgData name="Abraham Osinuga" userId="287f158d-99e8-4202-9635-3401183d173f" providerId="ADAL" clId="{2AE10A46-DD63-4523-927E-DDB59160502F}" dt="2022-10-12T23:26:11.747" v="54" actId="478"/>
          <ac:picMkLst>
            <pc:docMk/>
            <pc:sldMk cId="3595392686" sldId="259"/>
            <ac:picMk id="9" creationId="{670FD7CA-163D-CFFE-F63B-3AB11F3C9DFE}"/>
          </ac:picMkLst>
        </pc:picChg>
      </pc:sldChg>
      <pc:sldChg chg="addSp delSp modSp mod">
        <pc:chgData name="Abraham Osinuga" userId="287f158d-99e8-4202-9635-3401183d173f" providerId="ADAL" clId="{2AE10A46-DD63-4523-927E-DDB59160502F}" dt="2022-10-13T00:46:34.445" v="85"/>
        <pc:sldMkLst>
          <pc:docMk/>
          <pc:sldMk cId="2980638933" sldId="260"/>
        </pc:sldMkLst>
        <pc:spChg chg="mod">
          <ac:chgData name="Abraham Osinuga" userId="287f158d-99e8-4202-9635-3401183d173f" providerId="ADAL" clId="{2AE10A46-DD63-4523-927E-DDB59160502F}" dt="2022-10-13T00:46:34.445" v="85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2AE10A46-DD63-4523-927E-DDB59160502F}" dt="2022-10-13T00:46:33.032" v="84"/>
          <ac:spMkLst>
            <pc:docMk/>
            <pc:sldMk cId="2980638933" sldId="260"/>
            <ac:spMk id="8" creationId="{643C44E5-188F-4538-A67C-98FC4151FBAA}"/>
          </ac:spMkLst>
        </pc:spChg>
        <pc:picChg chg="del">
          <ac:chgData name="Abraham Osinuga" userId="287f158d-99e8-4202-9635-3401183d173f" providerId="ADAL" clId="{2AE10A46-DD63-4523-927E-DDB59160502F}" dt="2022-10-12T23:26:55.869" v="63" actId="478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2AE10A46-DD63-4523-927E-DDB59160502F}" dt="2022-10-12T23:27:34.214" v="69" actId="14100"/>
          <ac:picMkLst>
            <pc:docMk/>
            <pc:sldMk cId="2980638933" sldId="260"/>
            <ac:picMk id="5" creationId="{A3540144-CCD7-6FB8-8E69-42538674718B}"/>
          </ac:picMkLst>
        </pc:picChg>
        <pc:picChg chg="del">
          <ac:chgData name="Abraham Osinuga" userId="287f158d-99e8-4202-9635-3401183d173f" providerId="ADAL" clId="{2AE10A46-DD63-4523-927E-DDB59160502F}" dt="2022-10-12T23:27:35.622" v="70" actId="478"/>
          <ac:picMkLst>
            <pc:docMk/>
            <pc:sldMk cId="2980638933" sldId="260"/>
            <ac:picMk id="6" creationId="{3536380F-D106-CA9F-89F4-0582D5C306D7}"/>
          </ac:picMkLst>
        </pc:picChg>
        <pc:picChg chg="add mod">
          <ac:chgData name="Abraham Osinuga" userId="287f158d-99e8-4202-9635-3401183d173f" providerId="ADAL" clId="{2AE10A46-DD63-4523-927E-DDB59160502F}" dt="2022-10-12T23:28:09.588" v="75" actId="1076"/>
          <ac:picMkLst>
            <pc:docMk/>
            <pc:sldMk cId="2980638933" sldId="260"/>
            <ac:picMk id="9" creationId="{27511953-00CF-3235-8E23-AD1D96803F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10D4-7752-4FFA-8D82-95EF68F7AAE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4188-E908-494A-B495-9071A49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52B7-3F67-8CB0-29D8-A3BCF5C7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D6F-C47D-7842-F1FB-F9F94AA4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4482-191F-1199-3C05-522E3656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132-CFDA-2CD3-0B06-C448C50A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DBF-D14E-5BA9-9544-BB77D65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8CC-F733-0712-659E-3675F7C8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8A5B1-0B63-2E5F-0F09-BD5A85130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7FB2-9E01-5725-4B06-2F19617C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6746-00B5-F637-AF8E-CBE3A41F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A533-ACE2-F2E6-6317-DD91B13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8EACB-C0F3-FD6A-B85B-8D13B791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A440-CC14-AEE4-A9B0-98796025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188E-8E4F-09EE-6662-339BCC74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0640-DA9C-73D9-7760-95072D6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5216-2032-0938-2165-44AECE88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6E1E-3AE5-0134-70AF-0B782F24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2BA5-BD50-59FB-6390-75356643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FB5E-859E-3AF9-D7D1-9781749E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C883-48A7-7055-CB0F-A19AFBA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166A-EDC5-E84B-FAA0-E7A08E18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9B25-BC4A-D7EA-C92A-1FE76A18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ACE7-C466-DE55-6B38-0DA9E6AA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DDA6-06A7-1765-C751-AFBBFFA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9773-2B82-A326-42DD-A0F7545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6285-7861-CF3B-613A-A1219B40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7B0-015C-87E3-55FF-E01F8DA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BB88-6C0E-9B08-FE1D-FE2145C4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DA0BE-66AF-F2D0-F928-F62DE6AC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1976-B12D-1E18-C9E9-7ABB687E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F8C3-5A75-1858-D60E-A07F3DAD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29CD-81DA-BD24-03FB-133D582A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9B3D-52A4-7788-E721-2E44D4CA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C04B-4B8E-7584-9A82-A5449B3A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A1F6-A26F-DCF7-36DE-6D58437E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33844-9FBC-2B70-954A-1C5CECE8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D475B-9F3D-6BD8-4057-46F13AECE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4E661-6B7F-D96E-1FC5-3F3CF64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6349-2536-BC29-DAEA-13A5874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616A1-774A-16F9-1414-EE235B54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9153-5516-FDCA-A019-D8356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F9B85-9B49-25F9-8400-8626350A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BFEC-B732-1802-EF8B-02C3949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57740-37C8-4342-7423-D3EE235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A4EC-5FFB-8A46-A8C4-F8B41B65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1D835-7003-6852-7F51-8D00245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29BC-7B75-7A0E-CBC2-9FDEF204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F99-B976-4743-3121-0FA6D614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0B7D-A90E-2E4A-126A-5D83F69F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C892-45F4-8A19-526C-5BD689AC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E967-F6CD-149A-1BF2-552D4D9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33DB-58D9-E426-53CB-79D11E6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0140-32C7-A672-E6B2-A7CD6FE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C839-B6C3-1617-4990-9227D81E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65219-C42F-0092-A559-7AF8C22EB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E99D-BDF6-E188-E3E2-8EBAB5C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E708-912F-1429-04DD-0DB7B197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34EF-4A71-61E4-83F1-C738112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58A2-AFFB-59F6-E83F-53234439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AB32F-4E95-CB77-5814-49272C1E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8618-D338-AE37-79D6-DA2D92ED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7FDE-0BC0-8A4A-32D5-10D3917BB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80B5-5921-5998-CC24-BE5584AA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832B-4095-1594-CE77-917B6796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T1 - 14N A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T0 - 14N A (N14 + N15)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1BF51CF-45EF-32B9-AE6E-93335D658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" y="435900"/>
            <a:ext cx="6054107" cy="639104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B0AA949-E919-A358-C98A-B01CC559B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900"/>
            <a:ext cx="6054107" cy="63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T3 - 14N A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T2 - 14N A (N14 + 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27FF752-9CA8-89CC-EB3E-F545121A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97" y="435895"/>
            <a:ext cx="6125997" cy="639104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43FFEAE-253A-70CF-C7CB-ED8DF6100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35895"/>
            <a:ext cx="6096000" cy="64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T5 - 14N A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T4 - 14N A (N14 + 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7BE26F4-E419-7AA6-D4C0-47FFDE08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952"/>
            <a:ext cx="6020554" cy="639104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1F7AF92-D6E9-75B2-5262-23DA259C7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65" y="476005"/>
            <a:ext cx="6172407" cy="63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T7 - 14N A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T6 - 14N A (N14 + 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CFA06E7-D672-8B71-64A1-42720696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0515"/>
            <a:ext cx="5977703" cy="635998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D5A61D5-A59D-5C57-5A60-2BC89B5D8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43" y="448850"/>
            <a:ext cx="6178623" cy="63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T9 - 14N </a:t>
            </a:r>
            <a:r>
              <a:rPr lang="en-US"/>
              <a:t>A (N14 + N15</a:t>
            </a:r>
            <a:r>
              <a:rPr lang="en-US" dirty="0"/>
              <a:t>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T8 - 14N A (N14 + 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540144-CCD7-6FB8-8E69-425386747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956"/>
            <a:ext cx="5991153" cy="640627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7511953-00CF-3235-8E23-AD1D96803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53" y="466956"/>
            <a:ext cx="6140168" cy="6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Osinuga</dc:creator>
  <cp:lastModifiedBy>Abraham Osinuga</cp:lastModifiedBy>
  <cp:revision>5</cp:revision>
  <dcterms:created xsi:type="dcterms:W3CDTF">2022-10-11T18:54:31Z</dcterms:created>
  <dcterms:modified xsi:type="dcterms:W3CDTF">2022-10-13T00:46:35Z</dcterms:modified>
</cp:coreProperties>
</file>