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2EE39-B3FC-45E9-8AE4-950B0BAB8DB5}" v="10" dt="2022-10-12T17:17:43.161"/>
    <p1510:client id="{36897DED-1981-4DAB-8117-56996074930E}" v="12" dt="2022-10-12T19:13:51.800"/>
    <p1510:client id="{474339AF-87E2-444A-99FA-3E94FE3D4033}" v="10" dt="2022-10-12T23:19:55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Osinuga" userId="287f158d-99e8-4202-9635-3401183d173f" providerId="ADAL" clId="{8E2FEA58-BAB6-486E-8333-37F249AB166D}"/>
    <pc:docChg chg="modSld">
      <pc:chgData name="Abraham Osinuga" userId="287f158d-99e8-4202-9635-3401183d173f" providerId="ADAL" clId="{8E2FEA58-BAB6-486E-8333-37F249AB166D}" dt="2022-10-11T21:57:52.324" v="0" actId="1076"/>
      <pc:docMkLst>
        <pc:docMk/>
      </pc:docMkLst>
      <pc:sldChg chg="modSp mod">
        <pc:chgData name="Abraham Osinuga" userId="287f158d-99e8-4202-9635-3401183d173f" providerId="ADAL" clId="{8E2FEA58-BAB6-486E-8333-37F249AB166D}" dt="2022-10-11T21:57:52.324" v="0" actId="1076"/>
        <pc:sldMkLst>
          <pc:docMk/>
          <pc:sldMk cId="3512722271" sldId="256"/>
        </pc:sldMkLst>
        <pc:spChg chg="mod">
          <ac:chgData name="Abraham Osinuga" userId="287f158d-99e8-4202-9635-3401183d173f" providerId="ADAL" clId="{8E2FEA58-BAB6-486E-8333-37F249AB166D}" dt="2022-10-11T21:57:52.324" v="0" actId="1076"/>
          <ac:spMkLst>
            <pc:docMk/>
            <pc:sldMk cId="3512722271" sldId="256"/>
            <ac:spMk id="8" creationId="{643C44E5-188F-4538-A67C-98FC4151FBAA}"/>
          </ac:spMkLst>
        </pc:spChg>
      </pc:sldChg>
    </pc:docChg>
  </pc:docChgLst>
  <pc:docChgLst>
    <pc:chgData name="Abraham Osinuga" userId="287f158d-99e8-4202-9635-3401183d173f" providerId="ADAL" clId="{1AA2EE39-B3FC-45E9-8AE4-950B0BAB8DB5}"/>
    <pc:docChg chg="custSel addSld delSld modSld">
      <pc:chgData name="Abraham Osinuga" userId="287f158d-99e8-4202-9635-3401183d173f" providerId="ADAL" clId="{1AA2EE39-B3FC-45E9-8AE4-950B0BAB8DB5}" dt="2022-10-12T17:17:55.261" v="113" actId="14100"/>
      <pc:docMkLst>
        <pc:docMk/>
      </pc:docMkLst>
      <pc:sldChg chg="addSp delSp modSp mod">
        <pc:chgData name="Abraham Osinuga" userId="287f158d-99e8-4202-9635-3401183d173f" providerId="ADAL" clId="{1AA2EE39-B3FC-45E9-8AE4-950B0BAB8DB5}" dt="2022-10-12T16:59:18.591" v="27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1AA2EE39-B3FC-45E9-8AE4-950B0BAB8DB5}" dt="2022-10-12T16:55:38.566" v="11" actId="20577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6:55:29.599" v="4" actId="20577"/>
          <ac:spMkLst>
            <pc:docMk/>
            <pc:sldMk cId="3512722271" sldId="256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6:58:32.928" v="21" actId="1076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6:59:18.591" v="27" actId="14100"/>
          <ac:picMkLst>
            <pc:docMk/>
            <pc:sldMk cId="3512722271" sldId="256"/>
            <ac:picMk id="6" creationId="{7F656301-308F-432B-540D-58D6738FC928}"/>
          </ac:picMkLst>
        </pc:picChg>
        <pc:picChg chg="del">
          <ac:chgData name="Abraham Osinuga" userId="287f158d-99e8-4202-9635-3401183d173f" providerId="ADAL" clId="{1AA2EE39-B3FC-45E9-8AE4-950B0BAB8DB5}" dt="2022-10-12T16:58:14.121" v="13" actId="478"/>
          <ac:picMkLst>
            <pc:docMk/>
            <pc:sldMk cId="3512722271" sldId="256"/>
            <ac:picMk id="7" creationId="{33159097-3490-AB00-8014-C2FAD35E4C14}"/>
          </ac:picMkLst>
        </pc:picChg>
        <pc:picChg chg="del">
          <ac:chgData name="Abraham Osinuga" userId="287f158d-99e8-4202-9635-3401183d173f" providerId="ADAL" clId="{1AA2EE39-B3FC-45E9-8AE4-950B0BAB8DB5}" dt="2022-10-12T16:58:31.583" v="20" actId="478"/>
          <ac:picMkLst>
            <pc:docMk/>
            <pc:sldMk cId="3512722271" sldId="256"/>
            <ac:picMk id="10" creationId="{F45E8B00-A465-952A-274B-2388209191A9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02:38.240" v="50" actId="14100"/>
        <pc:sldMkLst>
          <pc:docMk/>
          <pc:sldMk cId="1526478300" sldId="257"/>
        </pc:sldMkLst>
        <pc:spChg chg="mod">
          <ac:chgData name="Abraham Osinuga" userId="287f158d-99e8-4202-9635-3401183d173f" providerId="ADAL" clId="{1AA2EE39-B3FC-45E9-8AE4-950B0BAB8DB5}" dt="2022-10-12T17:00:49.265" v="38" actId="2057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00:33.273" v="30" actId="20577"/>
          <ac:spMkLst>
            <pc:docMk/>
            <pc:sldMk cId="1526478300" sldId="257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00:34.784" v="31" actId="478"/>
          <ac:picMkLst>
            <pc:docMk/>
            <pc:sldMk cId="1526478300" sldId="257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7:00:46.176" v="36" actId="1076"/>
          <ac:picMkLst>
            <pc:docMk/>
            <pc:sldMk cId="1526478300" sldId="257"/>
            <ac:picMk id="5" creationId="{4BCDFFBE-EAD8-0FEE-809C-9F3507769DB0}"/>
          </ac:picMkLst>
        </pc:picChg>
        <pc:picChg chg="del">
          <ac:chgData name="Abraham Osinuga" userId="287f158d-99e8-4202-9635-3401183d173f" providerId="ADAL" clId="{1AA2EE39-B3FC-45E9-8AE4-950B0BAB8DB5}" dt="2022-10-12T17:02:05.282" v="39" actId="478"/>
          <ac:picMkLst>
            <pc:docMk/>
            <pc:sldMk cId="1526478300" sldId="257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1AA2EE39-B3FC-45E9-8AE4-950B0BAB8DB5}" dt="2022-10-12T17:02:38.240" v="50" actId="14100"/>
          <ac:picMkLst>
            <pc:docMk/>
            <pc:sldMk cId="1526478300" sldId="257"/>
            <ac:picMk id="9" creationId="{7A549494-D234-AC46-8EDB-23AA52D5BFC5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4373468" sldId="257"/>
        </pc:sldMkLst>
      </pc:sldChg>
      <pc:sldChg chg="addSp delSp modSp add mod">
        <pc:chgData name="Abraham Osinuga" userId="287f158d-99e8-4202-9635-3401183d173f" providerId="ADAL" clId="{1AA2EE39-B3FC-45E9-8AE4-950B0BAB8DB5}" dt="2022-10-12T17:14:13.196" v="72" actId="1076"/>
        <pc:sldMkLst>
          <pc:docMk/>
          <pc:sldMk cId="157629095" sldId="258"/>
        </pc:sldMkLst>
        <pc:spChg chg="mod">
          <ac:chgData name="Abraham Osinuga" userId="287f158d-99e8-4202-9635-3401183d173f" providerId="ADAL" clId="{1AA2EE39-B3FC-45E9-8AE4-950B0BAB8DB5}" dt="2022-10-12T17:13:09.868" v="57" actId="20577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3:07.548" v="55" actId="20577"/>
          <ac:spMkLst>
            <pc:docMk/>
            <pc:sldMk cId="157629095" sldId="258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3:19.235" v="63" actId="1076"/>
          <ac:picMkLst>
            <pc:docMk/>
            <pc:sldMk cId="157629095" sldId="258"/>
            <ac:picMk id="4" creationId="{B61E459B-98F4-0626-7BCC-31ABD9E75117}"/>
          </ac:picMkLst>
        </pc:picChg>
        <pc:picChg chg="del">
          <ac:chgData name="Abraham Osinuga" userId="287f158d-99e8-4202-9635-3401183d173f" providerId="ADAL" clId="{1AA2EE39-B3FC-45E9-8AE4-950B0BAB8DB5}" dt="2022-10-12T17:13:11.573" v="58" actId="478"/>
          <ac:picMkLst>
            <pc:docMk/>
            <pc:sldMk cId="157629095" sldId="258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1AA2EE39-B3FC-45E9-8AE4-950B0BAB8DB5}" dt="2022-10-12T17:14:13.196" v="72" actId="1076"/>
          <ac:picMkLst>
            <pc:docMk/>
            <pc:sldMk cId="157629095" sldId="258"/>
            <ac:picMk id="7" creationId="{92AF80EE-961E-F38B-18CD-6B8F19831918}"/>
          </ac:picMkLst>
        </pc:picChg>
        <pc:picChg chg="del">
          <ac:chgData name="Abraham Osinuga" userId="287f158d-99e8-4202-9635-3401183d173f" providerId="ADAL" clId="{1AA2EE39-B3FC-45E9-8AE4-950B0BAB8DB5}" dt="2022-10-12T17:13:20.540" v="64" actId="478"/>
          <ac:picMkLst>
            <pc:docMk/>
            <pc:sldMk cId="157629095" sldId="258"/>
            <ac:picMk id="9" creationId="{7A549494-D234-AC46-8EDB-23AA52D5BFC5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16:27.932" v="99" actId="14100"/>
        <pc:sldMkLst>
          <pc:docMk/>
          <pc:sldMk cId="3595392686" sldId="259"/>
        </pc:sldMkLst>
        <pc:spChg chg="mod">
          <ac:chgData name="Abraham Osinuga" userId="287f158d-99e8-4202-9635-3401183d173f" providerId="ADAL" clId="{1AA2EE39-B3FC-45E9-8AE4-950B0BAB8DB5}" dt="2022-10-12T17:14:27.901" v="77" actId="20577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24.852" v="75" actId="20577"/>
          <ac:spMkLst>
            <pc:docMk/>
            <pc:sldMk cId="3595392686" sldId="259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14:30.140" v="78" actId="478"/>
          <ac:picMkLst>
            <pc:docMk/>
            <pc:sldMk cId="3595392686" sldId="259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1AA2EE39-B3FC-45E9-8AE4-950B0BAB8DB5}" dt="2022-10-12T17:15:48.780" v="90" actId="1076"/>
          <ac:picMkLst>
            <pc:docMk/>
            <pc:sldMk cId="3595392686" sldId="259"/>
            <ac:picMk id="5" creationId="{2883AA70-2E13-9744-BCF6-92C4F59B4630}"/>
          </ac:picMkLst>
        </pc:picChg>
        <pc:picChg chg="del">
          <ac:chgData name="Abraham Osinuga" userId="287f158d-99e8-4202-9635-3401183d173f" providerId="ADAL" clId="{1AA2EE39-B3FC-45E9-8AE4-950B0BAB8DB5}" dt="2022-10-12T17:15:50.013" v="91" actId="478"/>
          <ac:picMkLst>
            <pc:docMk/>
            <pc:sldMk cId="3595392686" sldId="259"/>
            <ac:picMk id="7" creationId="{92AF80EE-961E-F38B-18CD-6B8F19831918}"/>
          </ac:picMkLst>
        </pc:picChg>
        <pc:picChg chg="add mod">
          <ac:chgData name="Abraham Osinuga" userId="287f158d-99e8-4202-9635-3401183d173f" providerId="ADAL" clId="{1AA2EE39-B3FC-45E9-8AE4-950B0BAB8DB5}" dt="2022-10-12T17:16:27.932" v="99" actId="14100"/>
          <ac:picMkLst>
            <pc:docMk/>
            <pc:sldMk cId="3595392686" sldId="259"/>
            <ac:picMk id="9" creationId="{670FD7CA-163D-CFFE-F63B-3AB11F3C9DFE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094164633" sldId="259"/>
        </pc:sldMkLst>
      </pc:sldChg>
      <pc:sldChg chg="addSp delSp modSp add mod">
        <pc:chgData name="Abraham Osinuga" userId="287f158d-99e8-4202-9635-3401183d173f" providerId="ADAL" clId="{1AA2EE39-B3FC-45E9-8AE4-950B0BAB8DB5}" dt="2022-10-12T17:17:55.261" v="113" actId="14100"/>
        <pc:sldMkLst>
          <pc:docMk/>
          <pc:sldMk cId="2980638933" sldId="260"/>
        </pc:sldMkLst>
        <pc:spChg chg="mod">
          <ac:chgData name="Abraham Osinuga" userId="287f158d-99e8-4202-9635-3401183d173f" providerId="ADAL" clId="{1AA2EE39-B3FC-45E9-8AE4-950B0BAB8DB5}" dt="2022-10-12T17:14:41.677" v="83" actId="20577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38.805" v="81" actId="20577"/>
          <ac:spMkLst>
            <pc:docMk/>
            <pc:sldMk cId="2980638933" sldId="260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7:12.150" v="105" actId="14100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1AA2EE39-B3FC-45E9-8AE4-950B0BAB8DB5}" dt="2022-10-12T17:17:55.261" v="113" actId="14100"/>
          <ac:picMkLst>
            <pc:docMk/>
            <pc:sldMk cId="2980638933" sldId="260"/>
            <ac:picMk id="6" creationId="{3536380F-D106-CA9F-89F4-0582D5C306D7}"/>
          </ac:picMkLst>
        </pc:picChg>
        <pc:picChg chg="del">
          <ac:chgData name="Abraham Osinuga" userId="287f158d-99e8-4202-9635-3401183d173f" providerId="ADAL" clId="{1AA2EE39-B3FC-45E9-8AE4-950B0BAB8DB5}" dt="2022-10-12T17:17:14.030" v="106" actId="478"/>
          <ac:picMkLst>
            <pc:docMk/>
            <pc:sldMk cId="2980638933" sldId="260"/>
            <ac:picMk id="7" creationId="{92AF80EE-961E-F38B-18CD-6B8F19831918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3364709118" sldId="260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1153436761" sldId="261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1719359" sldId="263"/>
        </pc:sldMkLst>
      </pc:sldChg>
    </pc:docChg>
  </pc:docChgLst>
  <pc:docChgLst>
    <pc:chgData name="Abraham Osinuga" userId="287f158d-99e8-4202-9635-3401183d173f" providerId="ADAL" clId="{36897DED-1981-4DAB-8117-56996074930E}"/>
    <pc:docChg chg="custSel modSld">
      <pc:chgData name="Abraham Osinuga" userId="287f158d-99e8-4202-9635-3401183d173f" providerId="ADAL" clId="{36897DED-1981-4DAB-8117-56996074930E}" dt="2022-10-12T19:13:56.668" v="91" actId="1076"/>
      <pc:docMkLst>
        <pc:docMk/>
      </pc:docMkLst>
      <pc:sldChg chg="addSp delSp modSp mod">
        <pc:chgData name="Abraham Osinuga" userId="287f158d-99e8-4202-9635-3401183d173f" providerId="ADAL" clId="{36897DED-1981-4DAB-8117-56996074930E}" dt="2022-10-12T19:08:29.713" v="39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36897DED-1981-4DAB-8117-56996074930E}" dt="2022-10-12T19:07:22.985" v="15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36897DED-1981-4DAB-8117-56996074930E}" dt="2022-10-12T19:07:19.098" v="14" actId="20577"/>
          <ac:spMkLst>
            <pc:docMk/>
            <pc:sldMk cId="3512722271" sldId="256"/>
            <ac:spMk id="8" creationId="{643C44E5-188F-4538-A67C-98FC4151FBAA}"/>
          </ac:spMkLst>
        </pc:spChg>
        <pc:graphicFrameChg chg="add mod">
          <ac:chgData name="Abraham Osinuga" userId="287f158d-99e8-4202-9635-3401183d173f" providerId="ADAL" clId="{36897DED-1981-4DAB-8117-56996074930E}" dt="2022-10-12T19:08:06.344" v="33"/>
          <ac:graphicFrameMkLst>
            <pc:docMk/>
            <pc:sldMk cId="3512722271" sldId="256"/>
            <ac:graphicFrameMk id="7" creationId="{4AF0F1AC-AAE4-43C5-9748-34781DADC31E}"/>
          </ac:graphicFrameMkLst>
        </pc:graphicFrameChg>
        <pc:graphicFrameChg chg="add mod">
          <ac:chgData name="Abraham Osinuga" userId="287f158d-99e8-4202-9635-3401183d173f" providerId="ADAL" clId="{36897DED-1981-4DAB-8117-56996074930E}" dt="2022-10-12T19:08:06.344" v="33"/>
          <ac:graphicFrameMkLst>
            <pc:docMk/>
            <pc:sldMk cId="3512722271" sldId="256"/>
            <ac:graphicFrameMk id="9" creationId="{EED57778-88F2-4B3F-B68C-E6B610D00253}"/>
          </ac:graphicFrameMkLst>
        </pc:graphicFrameChg>
        <pc:graphicFrameChg chg="add mod">
          <ac:chgData name="Abraham Osinuga" userId="287f158d-99e8-4202-9635-3401183d173f" providerId="ADAL" clId="{36897DED-1981-4DAB-8117-56996074930E}" dt="2022-10-12T19:08:06.344" v="33"/>
          <ac:graphicFrameMkLst>
            <pc:docMk/>
            <pc:sldMk cId="3512722271" sldId="256"/>
            <ac:graphicFrameMk id="10" creationId="{4CB47A05-74C0-4536-BBDA-F4365239FDE1}"/>
          </ac:graphicFrameMkLst>
        </pc:graphicFrameChg>
        <pc:graphicFrameChg chg="add mod">
          <ac:chgData name="Abraham Osinuga" userId="287f158d-99e8-4202-9635-3401183d173f" providerId="ADAL" clId="{36897DED-1981-4DAB-8117-56996074930E}" dt="2022-10-12T19:08:06.344" v="33"/>
          <ac:graphicFrameMkLst>
            <pc:docMk/>
            <pc:sldMk cId="3512722271" sldId="256"/>
            <ac:graphicFrameMk id="11" creationId="{0E0F846F-58A1-475B-824A-C98A16BEB4EE}"/>
          </ac:graphicFrameMkLst>
        </pc:graphicFrameChg>
        <pc:graphicFrameChg chg="add mod">
          <ac:chgData name="Abraham Osinuga" userId="287f158d-99e8-4202-9635-3401183d173f" providerId="ADAL" clId="{36897DED-1981-4DAB-8117-56996074930E}" dt="2022-10-12T19:08:06.344" v="33"/>
          <ac:graphicFrameMkLst>
            <pc:docMk/>
            <pc:sldMk cId="3512722271" sldId="256"/>
            <ac:graphicFrameMk id="12" creationId="{B33D45A5-FE80-466E-89ED-65D71DBE5D02}"/>
          </ac:graphicFrameMkLst>
        </pc:graphicFrameChg>
        <pc:graphicFrameChg chg="add mod">
          <ac:chgData name="Abraham Osinuga" userId="287f158d-99e8-4202-9635-3401183d173f" providerId="ADAL" clId="{36897DED-1981-4DAB-8117-56996074930E}" dt="2022-10-12T19:08:06.344" v="33"/>
          <ac:graphicFrameMkLst>
            <pc:docMk/>
            <pc:sldMk cId="3512722271" sldId="256"/>
            <ac:graphicFrameMk id="13" creationId="{7983906A-409D-4664-A3C3-FBCAD174DF3C}"/>
          </ac:graphicFrameMkLst>
        </pc:graphicFrameChg>
        <pc:picChg chg="del">
          <ac:chgData name="Abraham Osinuga" userId="287f158d-99e8-4202-9635-3401183d173f" providerId="ADAL" clId="{36897DED-1981-4DAB-8117-56996074930E}" dt="2022-10-12T19:07:02.930" v="0" actId="478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36897DED-1981-4DAB-8117-56996074930E}" dt="2022-10-12T19:07:11.449" v="5" actId="1076"/>
          <ac:picMkLst>
            <pc:docMk/>
            <pc:sldMk cId="3512722271" sldId="256"/>
            <ac:picMk id="5" creationId="{2EF995C1-730D-56AD-A09F-397BA260C85A}"/>
          </ac:picMkLst>
        </pc:picChg>
        <pc:picChg chg="del">
          <ac:chgData name="Abraham Osinuga" userId="287f158d-99e8-4202-9635-3401183d173f" providerId="ADAL" clId="{36897DED-1981-4DAB-8117-56996074930E}" dt="2022-10-12T19:07:52.458" v="26" actId="478"/>
          <ac:picMkLst>
            <pc:docMk/>
            <pc:sldMk cId="3512722271" sldId="256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36897DED-1981-4DAB-8117-56996074930E}" dt="2022-10-12T19:08:29.713" v="39" actId="14100"/>
          <ac:picMkLst>
            <pc:docMk/>
            <pc:sldMk cId="3512722271" sldId="256"/>
            <ac:picMk id="15" creationId="{B090E0B4-6756-407D-C653-A4000E92A2AD}"/>
          </ac:picMkLst>
        </pc:picChg>
      </pc:sldChg>
      <pc:sldChg chg="addSp delSp modSp mod">
        <pc:chgData name="Abraham Osinuga" userId="287f158d-99e8-4202-9635-3401183d173f" providerId="ADAL" clId="{36897DED-1981-4DAB-8117-56996074930E}" dt="2022-10-12T19:09:38.178" v="52" actId="14100"/>
        <pc:sldMkLst>
          <pc:docMk/>
          <pc:sldMk cId="1526478300" sldId="257"/>
        </pc:sldMkLst>
        <pc:spChg chg="mod">
          <ac:chgData name="Abraham Osinuga" userId="287f158d-99e8-4202-9635-3401183d173f" providerId="ADAL" clId="{36897DED-1981-4DAB-8117-56996074930E}" dt="2022-10-12T19:07:29.145" v="1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36897DED-1981-4DAB-8117-56996074930E}" dt="2022-10-12T19:07:27.164" v="16"/>
          <ac:spMkLst>
            <pc:docMk/>
            <pc:sldMk cId="1526478300" sldId="257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36897DED-1981-4DAB-8117-56996074930E}" dt="2022-10-12T19:09:03.393" v="45" actId="1076"/>
          <ac:picMkLst>
            <pc:docMk/>
            <pc:sldMk cId="1526478300" sldId="257"/>
            <ac:picMk id="4" creationId="{CF24189C-E0D4-4A0F-5694-B0CB1CCB5868}"/>
          </ac:picMkLst>
        </pc:picChg>
        <pc:picChg chg="del">
          <ac:chgData name="Abraham Osinuga" userId="287f158d-99e8-4202-9635-3401183d173f" providerId="ADAL" clId="{36897DED-1981-4DAB-8117-56996074930E}" dt="2022-10-12T19:08:33.090" v="40" actId="478"/>
          <ac:picMkLst>
            <pc:docMk/>
            <pc:sldMk cId="1526478300" sldId="257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36897DED-1981-4DAB-8117-56996074930E}" dt="2022-10-12T19:09:38.178" v="52" actId="14100"/>
          <ac:picMkLst>
            <pc:docMk/>
            <pc:sldMk cId="1526478300" sldId="257"/>
            <ac:picMk id="7" creationId="{C26E9E78-68E3-C043-8BF4-6A4C9C7D11FF}"/>
          </ac:picMkLst>
        </pc:picChg>
        <pc:picChg chg="del">
          <ac:chgData name="Abraham Osinuga" userId="287f158d-99e8-4202-9635-3401183d173f" providerId="ADAL" clId="{36897DED-1981-4DAB-8117-56996074930E}" dt="2022-10-12T19:09:04.578" v="46" actId="478"/>
          <ac:picMkLst>
            <pc:docMk/>
            <pc:sldMk cId="1526478300" sldId="257"/>
            <ac:picMk id="9" creationId="{7A549494-D234-AC46-8EDB-23AA52D5BFC5}"/>
          </ac:picMkLst>
        </pc:picChg>
      </pc:sldChg>
      <pc:sldChg chg="addSp delSp modSp mod">
        <pc:chgData name="Abraham Osinuga" userId="287f158d-99e8-4202-9635-3401183d173f" providerId="ADAL" clId="{36897DED-1981-4DAB-8117-56996074930E}" dt="2022-10-12T19:10:56.113" v="65" actId="1076"/>
        <pc:sldMkLst>
          <pc:docMk/>
          <pc:sldMk cId="157629095" sldId="258"/>
        </pc:sldMkLst>
        <pc:spChg chg="mod">
          <ac:chgData name="Abraham Osinuga" userId="287f158d-99e8-4202-9635-3401183d173f" providerId="ADAL" clId="{36897DED-1981-4DAB-8117-56996074930E}" dt="2022-10-12T19:07:35.160" v="19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36897DED-1981-4DAB-8117-56996074930E}" dt="2022-10-12T19:07:32.915" v="18"/>
          <ac:spMkLst>
            <pc:docMk/>
            <pc:sldMk cId="157629095" sldId="258"/>
            <ac:spMk id="8" creationId="{643C44E5-188F-4538-A67C-98FC4151FBAA}"/>
          </ac:spMkLst>
        </pc:spChg>
        <pc:picChg chg="del">
          <ac:chgData name="Abraham Osinuga" userId="287f158d-99e8-4202-9635-3401183d173f" providerId="ADAL" clId="{36897DED-1981-4DAB-8117-56996074930E}" dt="2022-10-12T19:09:42.626" v="53" actId="478"/>
          <ac:picMkLst>
            <pc:docMk/>
            <pc:sldMk cId="157629095" sldId="258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36897DED-1981-4DAB-8117-56996074930E}" dt="2022-10-12T19:10:21.810" v="59" actId="14100"/>
          <ac:picMkLst>
            <pc:docMk/>
            <pc:sldMk cId="157629095" sldId="258"/>
            <ac:picMk id="5" creationId="{C0AABA9D-6382-F518-2AEC-E56E478D5BFB}"/>
          </ac:picMkLst>
        </pc:picChg>
        <pc:picChg chg="del">
          <ac:chgData name="Abraham Osinuga" userId="287f158d-99e8-4202-9635-3401183d173f" providerId="ADAL" clId="{36897DED-1981-4DAB-8117-56996074930E}" dt="2022-10-12T19:10:23.634" v="60" actId="478"/>
          <ac:picMkLst>
            <pc:docMk/>
            <pc:sldMk cId="157629095" sldId="258"/>
            <ac:picMk id="7" creationId="{92AF80EE-961E-F38B-18CD-6B8F19831918}"/>
          </ac:picMkLst>
        </pc:picChg>
        <pc:picChg chg="add mod">
          <ac:chgData name="Abraham Osinuga" userId="287f158d-99e8-4202-9635-3401183d173f" providerId="ADAL" clId="{36897DED-1981-4DAB-8117-56996074930E}" dt="2022-10-12T19:10:56.113" v="65" actId="1076"/>
          <ac:picMkLst>
            <pc:docMk/>
            <pc:sldMk cId="157629095" sldId="258"/>
            <ac:picMk id="9" creationId="{3B45BF81-9303-F996-1EF6-7F333E49BF89}"/>
          </ac:picMkLst>
        </pc:picChg>
      </pc:sldChg>
      <pc:sldChg chg="addSp delSp modSp mod">
        <pc:chgData name="Abraham Osinuga" userId="287f158d-99e8-4202-9635-3401183d173f" providerId="ADAL" clId="{36897DED-1981-4DAB-8117-56996074930E}" dt="2022-10-12T19:12:38.994" v="78" actId="1076"/>
        <pc:sldMkLst>
          <pc:docMk/>
          <pc:sldMk cId="3595392686" sldId="259"/>
        </pc:sldMkLst>
        <pc:spChg chg="mod">
          <ac:chgData name="Abraham Osinuga" userId="287f158d-99e8-4202-9635-3401183d173f" providerId="ADAL" clId="{36897DED-1981-4DAB-8117-56996074930E}" dt="2022-10-12T19:07:41.368" v="21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36897DED-1981-4DAB-8117-56996074930E}" dt="2022-10-12T19:07:39.158" v="20"/>
          <ac:spMkLst>
            <pc:docMk/>
            <pc:sldMk cId="3595392686" sldId="259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36897DED-1981-4DAB-8117-56996074930E}" dt="2022-10-12T19:11:52.954" v="72" actId="14100"/>
          <ac:picMkLst>
            <pc:docMk/>
            <pc:sldMk cId="3595392686" sldId="259"/>
            <ac:picMk id="4" creationId="{C527F8CF-8F4F-6BAB-6398-9616F29187A9}"/>
          </ac:picMkLst>
        </pc:picChg>
        <pc:picChg chg="del">
          <ac:chgData name="Abraham Osinuga" userId="287f158d-99e8-4202-9635-3401183d173f" providerId="ADAL" clId="{36897DED-1981-4DAB-8117-56996074930E}" dt="2022-10-12T19:11:01.003" v="66" actId="478"/>
          <ac:picMkLst>
            <pc:docMk/>
            <pc:sldMk cId="3595392686" sldId="259"/>
            <ac:picMk id="5" creationId="{2883AA70-2E13-9744-BCF6-92C4F59B4630}"/>
          </ac:picMkLst>
        </pc:picChg>
        <pc:picChg chg="add mod">
          <ac:chgData name="Abraham Osinuga" userId="287f158d-99e8-4202-9635-3401183d173f" providerId="ADAL" clId="{36897DED-1981-4DAB-8117-56996074930E}" dt="2022-10-12T19:12:38.994" v="78" actId="1076"/>
          <ac:picMkLst>
            <pc:docMk/>
            <pc:sldMk cId="3595392686" sldId="259"/>
            <ac:picMk id="7" creationId="{05742C60-70D9-B593-ABC8-EBDD844A5255}"/>
          </ac:picMkLst>
        </pc:picChg>
        <pc:picChg chg="del">
          <ac:chgData name="Abraham Osinuga" userId="287f158d-99e8-4202-9635-3401183d173f" providerId="ADAL" clId="{36897DED-1981-4DAB-8117-56996074930E}" dt="2022-10-12T19:12:05.547" v="73" actId="478"/>
          <ac:picMkLst>
            <pc:docMk/>
            <pc:sldMk cId="3595392686" sldId="259"/>
            <ac:picMk id="9" creationId="{670FD7CA-163D-CFFE-F63B-3AB11F3C9DFE}"/>
          </ac:picMkLst>
        </pc:picChg>
      </pc:sldChg>
      <pc:sldChg chg="addSp delSp modSp mod">
        <pc:chgData name="Abraham Osinuga" userId="287f158d-99e8-4202-9635-3401183d173f" providerId="ADAL" clId="{36897DED-1981-4DAB-8117-56996074930E}" dt="2022-10-12T19:13:56.668" v="91" actId="1076"/>
        <pc:sldMkLst>
          <pc:docMk/>
          <pc:sldMk cId="2980638933" sldId="260"/>
        </pc:sldMkLst>
        <pc:spChg chg="mod">
          <ac:chgData name="Abraham Osinuga" userId="287f158d-99e8-4202-9635-3401183d173f" providerId="ADAL" clId="{36897DED-1981-4DAB-8117-56996074930E}" dt="2022-10-12T19:07:49.139" v="25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36897DED-1981-4DAB-8117-56996074930E}" dt="2022-10-12T19:07:45.202" v="22"/>
          <ac:spMkLst>
            <pc:docMk/>
            <pc:sldMk cId="2980638933" sldId="260"/>
            <ac:spMk id="8" creationId="{643C44E5-188F-4538-A67C-98FC4151FBAA}"/>
          </ac:spMkLst>
        </pc:spChg>
        <pc:picChg chg="del">
          <ac:chgData name="Abraham Osinuga" userId="287f158d-99e8-4202-9635-3401183d173f" providerId="ADAL" clId="{36897DED-1981-4DAB-8117-56996074930E}" dt="2022-10-12T19:12:42.755" v="79" actId="478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36897DED-1981-4DAB-8117-56996074930E}" dt="2022-10-12T19:13:22.251" v="85" actId="14100"/>
          <ac:picMkLst>
            <pc:docMk/>
            <pc:sldMk cId="2980638933" sldId="260"/>
            <ac:picMk id="5" creationId="{27CB7942-9387-01D1-9661-B80B9534A861}"/>
          </ac:picMkLst>
        </pc:picChg>
        <pc:picChg chg="del">
          <ac:chgData name="Abraham Osinuga" userId="287f158d-99e8-4202-9635-3401183d173f" providerId="ADAL" clId="{36897DED-1981-4DAB-8117-56996074930E}" dt="2022-10-12T19:13:24.412" v="86" actId="478"/>
          <ac:picMkLst>
            <pc:docMk/>
            <pc:sldMk cId="2980638933" sldId="260"/>
            <ac:picMk id="6" creationId="{3536380F-D106-CA9F-89F4-0582D5C306D7}"/>
          </ac:picMkLst>
        </pc:picChg>
        <pc:picChg chg="add mod">
          <ac:chgData name="Abraham Osinuga" userId="287f158d-99e8-4202-9635-3401183d173f" providerId="ADAL" clId="{36897DED-1981-4DAB-8117-56996074930E}" dt="2022-10-12T19:13:56.668" v="91" actId="1076"/>
          <ac:picMkLst>
            <pc:docMk/>
            <pc:sldMk cId="2980638933" sldId="260"/>
            <ac:picMk id="9" creationId="{57C1FCB1-B9B4-87B6-CDC5-0D4B3FF69D9F}"/>
          </ac:picMkLst>
        </pc:picChg>
      </pc:sldChg>
    </pc:docChg>
  </pc:docChgLst>
  <pc:docChgLst>
    <pc:chgData name="Abraham Osinuga" userId="287f158d-99e8-4202-9635-3401183d173f" providerId="ADAL" clId="{474339AF-87E2-444A-99FA-3E94FE3D4033}"/>
    <pc:docChg chg="custSel modSld">
      <pc:chgData name="Abraham Osinuga" userId="287f158d-99e8-4202-9635-3401183d173f" providerId="ADAL" clId="{474339AF-87E2-444A-99FA-3E94FE3D4033}" dt="2022-10-13T00:47:11.470" v="83"/>
      <pc:docMkLst>
        <pc:docMk/>
      </pc:docMkLst>
      <pc:sldChg chg="addSp delSp modSp mod">
        <pc:chgData name="Abraham Osinuga" userId="287f158d-99e8-4202-9635-3401183d173f" providerId="ADAL" clId="{474339AF-87E2-444A-99FA-3E94FE3D4033}" dt="2022-10-13T00:46:52.726" v="75"/>
        <pc:sldMkLst>
          <pc:docMk/>
          <pc:sldMk cId="3512722271" sldId="256"/>
        </pc:sldMkLst>
        <pc:spChg chg="mod">
          <ac:chgData name="Abraham Osinuga" userId="287f158d-99e8-4202-9635-3401183d173f" providerId="ADAL" clId="{474339AF-87E2-444A-99FA-3E94FE3D4033}" dt="2022-10-13T00:46:52.726" v="75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474339AF-87E2-444A-99FA-3E94FE3D4033}" dt="2022-10-13T00:46:50.876" v="74"/>
          <ac:spMkLst>
            <pc:docMk/>
            <pc:sldMk cId="3512722271" sldId="256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474339AF-87E2-444A-99FA-3E94FE3D4033}" dt="2022-10-12T23:13:41.010" v="5" actId="1076"/>
          <ac:picMkLst>
            <pc:docMk/>
            <pc:sldMk cId="3512722271" sldId="256"/>
            <ac:picMk id="4" creationId="{EB616F10-4053-CAC3-18D8-95642A7C3053}"/>
          </ac:picMkLst>
        </pc:picChg>
        <pc:picChg chg="del">
          <ac:chgData name="Abraham Osinuga" userId="287f158d-99e8-4202-9635-3401183d173f" providerId="ADAL" clId="{474339AF-87E2-444A-99FA-3E94FE3D4033}" dt="2022-10-12T23:13:32.332" v="0" actId="478"/>
          <ac:picMkLst>
            <pc:docMk/>
            <pc:sldMk cId="3512722271" sldId="256"/>
            <ac:picMk id="5" creationId="{2EF995C1-730D-56AD-A09F-397BA260C85A}"/>
          </ac:picMkLst>
        </pc:picChg>
        <pc:picChg chg="add mod">
          <ac:chgData name="Abraham Osinuga" userId="287f158d-99e8-4202-9635-3401183d173f" providerId="ADAL" clId="{474339AF-87E2-444A-99FA-3E94FE3D4033}" dt="2022-10-12T23:14:22.195" v="13" actId="1076"/>
          <ac:picMkLst>
            <pc:docMk/>
            <pc:sldMk cId="3512722271" sldId="256"/>
            <ac:picMk id="7" creationId="{851FD478-DEA7-0DCF-F47F-9FDBB3FE0340}"/>
          </ac:picMkLst>
        </pc:picChg>
        <pc:picChg chg="del">
          <ac:chgData name="Abraham Osinuga" userId="287f158d-99e8-4202-9635-3401183d173f" providerId="ADAL" clId="{474339AF-87E2-444A-99FA-3E94FE3D4033}" dt="2022-10-12T23:13:42.259" v="6" actId="478"/>
          <ac:picMkLst>
            <pc:docMk/>
            <pc:sldMk cId="3512722271" sldId="256"/>
            <ac:picMk id="15" creationId="{B090E0B4-6756-407D-C653-A4000E92A2AD}"/>
          </ac:picMkLst>
        </pc:picChg>
      </pc:sldChg>
      <pc:sldChg chg="addSp delSp modSp mod">
        <pc:chgData name="Abraham Osinuga" userId="287f158d-99e8-4202-9635-3401183d173f" providerId="ADAL" clId="{474339AF-87E2-444A-99FA-3E94FE3D4033}" dt="2022-10-13T00:46:57.461" v="77"/>
        <pc:sldMkLst>
          <pc:docMk/>
          <pc:sldMk cId="1526478300" sldId="257"/>
        </pc:sldMkLst>
        <pc:spChg chg="mod">
          <ac:chgData name="Abraham Osinuga" userId="287f158d-99e8-4202-9635-3401183d173f" providerId="ADAL" clId="{474339AF-87E2-444A-99FA-3E94FE3D4033}" dt="2022-10-13T00:46:57.461" v="7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474339AF-87E2-444A-99FA-3E94FE3D4033}" dt="2022-10-13T00:46:55.187" v="76"/>
          <ac:spMkLst>
            <pc:docMk/>
            <pc:sldMk cId="1526478300" sldId="257"/>
            <ac:spMk id="8" creationId="{643C44E5-188F-4538-A67C-98FC4151FBAA}"/>
          </ac:spMkLst>
        </pc:spChg>
        <pc:picChg chg="del">
          <ac:chgData name="Abraham Osinuga" userId="287f158d-99e8-4202-9635-3401183d173f" providerId="ADAL" clId="{474339AF-87E2-444A-99FA-3E94FE3D4033}" dt="2022-10-12T23:14:28.619" v="14" actId="478"/>
          <ac:picMkLst>
            <pc:docMk/>
            <pc:sldMk cId="1526478300" sldId="257"/>
            <ac:picMk id="4" creationId="{CF24189C-E0D4-4A0F-5694-B0CB1CCB5868}"/>
          </ac:picMkLst>
        </pc:picChg>
        <pc:picChg chg="add mod">
          <ac:chgData name="Abraham Osinuga" userId="287f158d-99e8-4202-9635-3401183d173f" providerId="ADAL" clId="{474339AF-87E2-444A-99FA-3E94FE3D4033}" dt="2022-10-12T23:15:07.963" v="20" actId="14100"/>
          <ac:picMkLst>
            <pc:docMk/>
            <pc:sldMk cId="1526478300" sldId="257"/>
            <ac:picMk id="5" creationId="{8D98E089-C749-70EC-1EFF-309B5370DD90}"/>
          </ac:picMkLst>
        </pc:picChg>
        <pc:picChg chg="del">
          <ac:chgData name="Abraham Osinuga" userId="287f158d-99e8-4202-9635-3401183d173f" providerId="ADAL" clId="{474339AF-87E2-444A-99FA-3E94FE3D4033}" dt="2022-10-12T23:15:10.980" v="21" actId="478"/>
          <ac:picMkLst>
            <pc:docMk/>
            <pc:sldMk cId="1526478300" sldId="257"/>
            <ac:picMk id="7" creationId="{C26E9E78-68E3-C043-8BF4-6A4C9C7D11FF}"/>
          </ac:picMkLst>
        </pc:picChg>
        <pc:picChg chg="add mod">
          <ac:chgData name="Abraham Osinuga" userId="287f158d-99e8-4202-9635-3401183d173f" providerId="ADAL" clId="{474339AF-87E2-444A-99FA-3E94FE3D4033}" dt="2022-10-12T23:15:47.811" v="28" actId="1076"/>
          <ac:picMkLst>
            <pc:docMk/>
            <pc:sldMk cId="1526478300" sldId="257"/>
            <ac:picMk id="9" creationId="{25B87AD6-0807-5519-1885-9AAD0BAD4ED2}"/>
          </ac:picMkLst>
        </pc:picChg>
      </pc:sldChg>
      <pc:sldChg chg="addSp delSp modSp mod">
        <pc:chgData name="Abraham Osinuga" userId="287f158d-99e8-4202-9635-3401183d173f" providerId="ADAL" clId="{474339AF-87E2-444A-99FA-3E94FE3D4033}" dt="2022-10-13T00:47:02.438" v="79"/>
        <pc:sldMkLst>
          <pc:docMk/>
          <pc:sldMk cId="157629095" sldId="258"/>
        </pc:sldMkLst>
        <pc:spChg chg="mod">
          <ac:chgData name="Abraham Osinuga" userId="287f158d-99e8-4202-9635-3401183d173f" providerId="ADAL" clId="{474339AF-87E2-444A-99FA-3E94FE3D4033}" dt="2022-10-13T00:47:02.438" v="79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474339AF-87E2-444A-99FA-3E94FE3D4033}" dt="2022-10-13T00:47:00.235" v="78"/>
          <ac:spMkLst>
            <pc:docMk/>
            <pc:sldMk cId="157629095" sldId="258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474339AF-87E2-444A-99FA-3E94FE3D4033}" dt="2022-10-12T23:16:24.458" v="35" actId="14100"/>
          <ac:picMkLst>
            <pc:docMk/>
            <pc:sldMk cId="157629095" sldId="258"/>
            <ac:picMk id="4" creationId="{DF1B3495-5618-632B-E762-1339E8BBDC52}"/>
          </ac:picMkLst>
        </pc:picChg>
        <pc:picChg chg="del">
          <ac:chgData name="Abraham Osinuga" userId="287f158d-99e8-4202-9635-3401183d173f" providerId="ADAL" clId="{474339AF-87E2-444A-99FA-3E94FE3D4033}" dt="2022-10-12T23:15:50.884" v="29" actId="478"/>
          <ac:picMkLst>
            <pc:docMk/>
            <pc:sldMk cId="157629095" sldId="258"/>
            <ac:picMk id="5" creationId="{C0AABA9D-6382-F518-2AEC-E56E478D5BFB}"/>
          </ac:picMkLst>
        </pc:picChg>
        <pc:picChg chg="add mod">
          <ac:chgData name="Abraham Osinuga" userId="287f158d-99e8-4202-9635-3401183d173f" providerId="ADAL" clId="{474339AF-87E2-444A-99FA-3E94FE3D4033}" dt="2022-10-12T23:16:58.356" v="41" actId="1076"/>
          <ac:picMkLst>
            <pc:docMk/>
            <pc:sldMk cId="157629095" sldId="258"/>
            <ac:picMk id="7" creationId="{596757D0-7B38-990D-E036-1BA1EBF291B2}"/>
          </ac:picMkLst>
        </pc:picChg>
        <pc:picChg chg="del">
          <ac:chgData name="Abraham Osinuga" userId="287f158d-99e8-4202-9635-3401183d173f" providerId="ADAL" clId="{474339AF-87E2-444A-99FA-3E94FE3D4033}" dt="2022-10-12T23:16:25.364" v="36" actId="478"/>
          <ac:picMkLst>
            <pc:docMk/>
            <pc:sldMk cId="157629095" sldId="258"/>
            <ac:picMk id="9" creationId="{3B45BF81-9303-F996-1EF6-7F333E49BF89}"/>
          </ac:picMkLst>
        </pc:picChg>
      </pc:sldChg>
      <pc:sldChg chg="addSp delSp modSp mod">
        <pc:chgData name="Abraham Osinuga" userId="287f158d-99e8-4202-9635-3401183d173f" providerId="ADAL" clId="{474339AF-87E2-444A-99FA-3E94FE3D4033}" dt="2022-10-13T00:47:06.989" v="81"/>
        <pc:sldMkLst>
          <pc:docMk/>
          <pc:sldMk cId="3595392686" sldId="259"/>
        </pc:sldMkLst>
        <pc:spChg chg="mod">
          <ac:chgData name="Abraham Osinuga" userId="287f158d-99e8-4202-9635-3401183d173f" providerId="ADAL" clId="{474339AF-87E2-444A-99FA-3E94FE3D4033}" dt="2022-10-13T00:47:06.989" v="81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474339AF-87E2-444A-99FA-3E94FE3D4033}" dt="2022-10-13T00:47:05.469" v="80"/>
          <ac:spMkLst>
            <pc:docMk/>
            <pc:sldMk cId="3595392686" sldId="259"/>
            <ac:spMk id="8" creationId="{643C44E5-188F-4538-A67C-98FC4151FBAA}"/>
          </ac:spMkLst>
        </pc:spChg>
        <pc:picChg chg="del">
          <ac:chgData name="Abraham Osinuga" userId="287f158d-99e8-4202-9635-3401183d173f" providerId="ADAL" clId="{474339AF-87E2-444A-99FA-3E94FE3D4033}" dt="2022-10-12T23:17:09.796" v="42" actId="478"/>
          <ac:picMkLst>
            <pc:docMk/>
            <pc:sldMk cId="3595392686" sldId="259"/>
            <ac:picMk id="4" creationId="{C527F8CF-8F4F-6BAB-6398-9616F29187A9}"/>
          </ac:picMkLst>
        </pc:picChg>
        <pc:picChg chg="add mod">
          <ac:chgData name="Abraham Osinuga" userId="287f158d-99e8-4202-9635-3401183d173f" providerId="ADAL" clId="{474339AF-87E2-444A-99FA-3E94FE3D4033}" dt="2022-10-12T23:17:49.475" v="50" actId="1076"/>
          <ac:picMkLst>
            <pc:docMk/>
            <pc:sldMk cId="3595392686" sldId="259"/>
            <ac:picMk id="5" creationId="{210D49FD-AD97-988F-296E-C9977C19226D}"/>
          </ac:picMkLst>
        </pc:picChg>
        <pc:picChg chg="del mod">
          <ac:chgData name="Abraham Osinuga" userId="287f158d-99e8-4202-9635-3401183d173f" providerId="ADAL" clId="{474339AF-87E2-444A-99FA-3E94FE3D4033}" dt="2022-10-12T23:17:50.612" v="51" actId="478"/>
          <ac:picMkLst>
            <pc:docMk/>
            <pc:sldMk cId="3595392686" sldId="259"/>
            <ac:picMk id="7" creationId="{05742C60-70D9-B593-ABC8-EBDD844A5255}"/>
          </ac:picMkLst>
        </pc:picChg>
        <pc:picChg chg="add mod">
          <ac:chgData name="Abraham Osinuga" userId="287f158d-99e8-4202-9635-3401183d173f" providerId="ADAL" clId="{474339AF-87E2-444A-99FA-3E94FE3D4033}" dt="2022-10-12T23:18:38.220" v="60" actId="1035"/>
          <ac:picMkLst>
            <pc:docMk/>
            <pc:sldMk cId="3595392686" sldId="259"/>
            <ac:picMk id="9" creationId="{F7CB80D2-9D26-4F8F-89E1-1E70E636D948}"/>
          </ac:picMkLst>
        </pc:picChg>
      </pc:sldChg>
      <pc:sldChg chg="addSp delSp modSp mod">
        <pc:chgData name="Abraham Osinuga" userId="287f158d-99e8-4202-9635-3401183d173f" providerId="ADAL" clId="{474339AF-87E2-444A-99FA-3E94FE3D4033}" dt="2022-10-13T00:47:11.470" v="83"/>
        <pc:sldMkLst>
          <pc:docMk/>
          <pc:sldMk cId="2980638933" sldId="260"/>
        </pc:sldMkLst>
        <pc:spChg chg="mod">
          <ac:chgData name="Abraham Osinuga" userId="287f158d-99e8-4202-9635-3401183d173f" providerId="ADAL" clId="{474339AF-87E2-444A-99FA-3E94FE3D4033}" dt="2022-10-13T00:47:11.470" v="83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474339AF-87E2-444A-99FA-3E94FE3D4033}" dt="2022-10-13T00:47:09.724" v="82"/>
          <ac:spMkLst>
            <pc:docMk/>
            <pc:sldMk cId="2980638933" sldId="260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474339AF-87E2-444A-99FA-3E94FE3D4033}" dt="2022-10-12T23:19:26.827" v="67" actId="14100"/>
          <ac:picMkLst>
            <pc:docMk/>
            <pc:sldMk cId="2980638933" sldId="260"/>
            <ac:picMk id="4" creationId="{E6795275-1131-1759-5108-77BF409C863C}"/>
          </ac:picMkLst>
        </pc:picChg>
        <pc:picChg chg="del">
          <ac:chgData name="Abraham Osinuga" userId="287f158d-99e8-4202-9635-3401183d173f" providerId="ADAL" clId="{474339AF-87E2-444A-99FA-3E94FE3D4033}" dt="2022-10-12T23:18:43.412" v="61" actId="478"/>
          <ac:picMkLst>
            <pc:docMk/>
            <pc:sldMk cId="2980638933" sldId="260"/>
            <ac:picMk id="5" creationId="{27CB7942-9387-01D1-9661-B80B9534A861}"/>
          </ac:picMkLst>
        </pc:picChg>
        <pc:picChg chg="add mod">
          <ac:chgData name="Abraham Osinuga" userId="287f158d-99e8-4202-9635-3401183d173f" providerId="ADAL" clId="{474339AF-87E2-444A-99FA-3E94FE3D4033}" dt="2022-10-12T23:20:18.252" v="73" actId="1076"/>
          <ac:picMkLst>
            <pc:docMk/>
            <pc:sldMk cId="2980638933" sldId="260"/>
            <ac:picMk id="7" creationId="{0CA2F799-2A71-2EC9-E718-F547339ED0A3}"/>
          </ac:picMkLst>
        </pc:picChg>
        <pc:picChg chg="del">
          <ac:chgData name="Abraham Osinuga" userId="287f158d-99e8-4202-9635-3401183d173f" providerId="ADAL" clId="{474339AF-87E2-444A-99FA-3E94FE3D4033}" dt="2022-10-12T23:19:28.133" v="68" actId="478"/>
          <ac:picMkLst>
            <pc:docMk/>
            <pc:sldMk cId="2980638933" sldId="260"/>
            <ac:picMk id="9" creationId="{57C1FCB1-B9B4-87B6-CDC5-0D4B3FF69D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10D4-7752-4FFA-8D82-95EF68F7AAE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A4188-E908-494A-B495-9071A49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52B7-3F67-8CB0-29D8-A3BCF5C7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D6F-C47D-7842-F1FB-F9F94AA4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4482-191F-1199-3C05-522E3656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2132-CFDA-2CD3-0B06-C448C50A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DBF-D14E-5BA9-9544-BB77D657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D8CC-F733-0712-659E-3675F7C8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8A5B1-0B63-2E5F-0F09-BD5A85130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7FB2-9E01-5725-4B06-2F19617C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6746-00B5-F637-AF8E-CBE3A41F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A533-ACE2-F2E6-6317-DD91B134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8EACB-C0F3-FD6A-B85B-8D13B791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A440-CC14-AEE4-A9B0-98796025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188E-8E4F-09EE-6662-339BCC74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0640-DA9C-73D9-7760-95072D6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5216-2032-0938-2165-44AECE88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6E1E-3AE5-0134-70AF-0B782F24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2BA5-BD50-59FB-6390-75356643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FB5E-859E-3AF9-D7D1-9781749E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C883-48A7-7055-CB0F-A19AFBA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166A-EDC5-E84B-FAA0-E7A08E18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9B25-BC4A-D7EA-C92A-1FE76A18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ACE7-C466-DE55-6B38-0DA9E6AA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DDA6-06A7-1765-C751-AFBBFFA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9773-2B82-A326-42DD-A0F7545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6285-7861-CF3B-613A-A1219B40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37B0-015C-87E3-55FF-E01F8DA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BB88-6C0E-9B08-FE1D-FE2145C47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DA0BE-66AF-F2D0-F928-F62DE6AC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1976-B12D-1E18-C9E9-7ABB687E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F8C3-5A75-1858-D60E-A07F3DAD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D29CD-81DA-BD24-03FB-133D582A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9B3D-52A4-7788-E721-2E44D4CA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C04B-4B8E-7584-9A82-A5449B3A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A1F6-A26F-DCF7-36DE-6D58437E2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33844-9FBC-2B70-954A-1C5CECE8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D475B-9F3D-6BD8-4057-46F13AECE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4E661-6B7F-D96E-1FC5-3F3CF641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6349-2536-BC29-DAEA-13A5874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616A1-774A-16F9-1414-EE235B54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9153-5516-FDCA-A019-D8356CC1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F9B85-9B49-25F9-8400-8626350A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BFEC-B732-1802-EF8B-02C3949E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57740-37C8-4342-7423-D3EE235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EA4EC-5FFB-8A46-A8C4-F8B41B65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1D835-7003-6852-7F51-8D00245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29BC-7B75-7A0E-CBC2-9FDEF204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3F99-B976-4743-3121-0FA6D614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0B7D-A90E-2E4A-126A-5D83F69F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EC892-45F4-8A19-526C-5BD689AC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E967-F6CD-149A-1BF2-552D4D97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33DB-58D9-E426-53CB-79D11E66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0140-32C7-A672-E6B2-A7CD6FE5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C839-B6C3-1617-4990-9227D81E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65219-C42F-0092-A559-7AF8C22EB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E99D-BDF6-E188-E3E2-8EBAB5CC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E708-912F-1429-04DD-0DB7B197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034EF-4A71-61E4-83F1-C738112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58A2-AFFB-59F6-E83F-53234439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AB32F-4E95-CB77-5814-49272C1E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8618-D338-AE37-79D6-DA2D92ED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7FDE-0BC0-8A4A-32D5-10D3917BB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80B5-5921-5998-CC24-BE5584AA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832B-4095-1594-CE77-917B6796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T1 - 14N </a:t>
            </a:r>
            <a:r>
              <a:rPr lang="en-US" dirty="0" err="1"/>
              <a:t>Bavg</a:t>
            </a:r>
            <a:r>
              <a:rPr lang="en-US" dirty="0"/>
              <a:t>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T0 - 14N </a:t>
            </a:r>
            <a:r>
              <a:rPr lang="en-US" dirty="0" err="1"/>
              <a:t>Bavg</a:t>
            </a:r>
            <a:r>
              <a:rPr lang="en-US" dirty="0"/>
              <a:t> (N14 + 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B616F10-4053-CAC3-18D8-95642A7C3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" y="401338"/>
            <a:ext cx="6205783" cy="642560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51FD478-DEA7-0DCF-F47F-9FDBB3FE0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38" y="385810"/>
            <a:ext cx="5970064" cy="64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T3 - 14N </a:t>
            </a:r>
            <a:r>
              <a:rPr lang="en-US" dirty="0" err="1"/>
              <a:t>Bavg</a:t>
            </a:r>
            <a:r>
              <a:rPr lang="en-US" dirty="0"/>
              <a:t>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T2 - 14N </a:t>
            </a:r>
            <a:r>
              <a:rPr lang="en-US" dirty="0" err="1"/>
              <a:t>Bavg</a:t>
            </a:r>
            <a:r>
              <a:rPr lang="en-US" dirty="0"/>
              <a:t> (N14 + 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D98E089-C749-70EC-1EFF-309B5370D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956"/>
            <a:ext cx="6096000" cy="637873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5B87AD6-0807-5519-1885-9AAD0BAD4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4648"/>
            <a:ext cx="6096001" cy="63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T5 - 14N </a:t>
            </a:r>
            <a:r>
              <a:rPr lang="en-US" dirty="0" err="1"/>
              <a:t>Bavg</a:t>
            </a:r>
            <a:r>
              <a:rPr lang="en-US" dirty="0"/>
              <a:t>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T4 - 14N </a:t>
            </a:r>
            <a:r>
              <a:rPr lang="en-US" dirty="0" err="1"/>
              <a:t>Bavg</a:t>
            </a:r>
            <a:r>
              <a:rPr lang="en-US" dirty="0"/>
              <a:t> (N14 + 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1B3495-5618-632B-E762-1339E8BBD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34" y="466956"/>
            <a:ext cx="6107934" cy="635766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96757D0-7B38-990D-E036-1BA1EBF29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597" y="466956"/>
            <a:ext cx="6172403" cy="63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T7 - 14N </a:t>
            </a:r>
            <a:r>
              <a:rPr lang="en-US" dirty="0" err="1"/>
              <a:t>Bavg</a:t>
            </a:r>
            <a:r>
              <a:rPr lang="en-US" dirty="0"/>
              <a:t> (N14 + 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T6 - 14N </a:t>
            </a:r>
            <a:r>
              <a:rPr lang="en-US" dirty="0" err="1"/>
              <a:t>Bavg</a:t>
            </a:r>
            <a:r>
              <a:rPr lang="en-US" dirty="0"/>
              <a:t> (N14 + 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10D49FD-AD97-988F-296E-C9977C192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29" y="524210"/>
            <a:ext cx="6066019" cy="636095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7CB80D2-9D26-4F8F-89E1-1E70E636D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164" y="542317"/>
            <a:ext cx="6117108" cy="63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9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T9 - 14N </a:t>
            </a:r>
            <a:r>
              <a:rPr lang="en-US" dirty="0" err="1"/>
              <a:t>Bavg</a:t>
            </a:r>
            <a:r>
              <a:rPr lang="en-US"/>
              <a:t> (N14 + N15</a:t>
            </a:r>
            <a:r>
              <a:rPr lang="en-US" dirty="0"/>
              <a:t>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T8 - 14N </a:t>
            </a:r>
            <a:r>
              <a:rPr lang="en-US" dirty="0" err="1"/>
              <a:t>Bavg</a:t>
            </a:r>
            <a:r>
              <a:rPr lang="en-US" dirty="0"/>
              <a:t> (N14 + 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6795275-1131-1759-5108-77BF409C8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956"/>
            <a:ext cx="5991152" cy="635766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CA2F799-2A71-2EC9-E718-F547339ED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52" y="433580"/>
            <a:ext cx="6172403" cy="63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Osinuga</dc:creator>
  <cp:lastModifiedBy>Abraham Osinuga</cp:lastModifiedBy>
  <cp:revision>5</cp:revision>
  <dcterms:created xsi:type="dcterms:W3CDTF">2022-10-11T18:54:31Z</dcterms:created>
  <dcterms:modified xsi:type="dcterms:W3CDTF">2022-10-13T00:47:12Z</dcterms:modified>
</cp:coreProperties>
</file>