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2EE39-B3FC-45E9-8AE4-950B0BAB8DB5}" v="10" dt="2022-10-12T17:17:43.161"/>
    <p1510:client id="{24E0D6F1-6DF8-47F2-8B8B-FF356A191979}" v="10" dt="2022-10-12T23:11:51.619"/>
    <p1510:client id="{C5ED9000-3B98-46A3-8E80-98E4D1FF7AD3}" v="11" dt="2022-10-12T18:26:25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m Osinuga" userId="287f158d-99e8-4202-9635-3401183d173f" providerId="ADAL" clId="{8E2FEA58-BAB6-486E-8333-37F249AB166D}"/>
    <pc:docChg chg="modSld">
      <pc:chgData name="Abraham Osinuga" userId="287f158d-99e8-4202-9635-3401183d173f" providerId="ADAL" clId="{8E2FEA58-BAB6-486E-8333-37F249AB166D}" dt="2022-10-11T21:57:52.324" v="0" actId="1076"/>
      <pc:docMkLst>
        <pc:docMk/>
      </pc:docMkLst>
      <pc:sldChg chg="modSp mod">
        <pc:chgData name="Abraham Osinuga" userId="287f158d-99e8-4202-9635-3401183d173f" providerId="ADAL" clId="{8E2FEA58-BAB6-486E-8333-37F249AB166D}" dt="2022-10-11T21:57:52.324" v="0" actId="1076"/>
        <pc:sldMkLst>
          <pc:docMk/>
          <pc:sldMk cId="3512722271" sldId="256"/>
        </pc:sldMkLst>
        <pc:spChg chg="mod">
          <ac:chgData name="Abraham Osinuga" userId="287f158d-99e8-4202-9635-3401183d173f" providerId="ADAL" clId="{8E2FEA58-BAB6-486E-8333-37F249AB166D}" dt="2022-10-11T21:57:52.324" v="0" actId="1076"/>
          <ac:spMkLst>
            <pc:docMk/>
            <pc:sldMk cId="3512722271" sldId="256"/>
            <ac:spMk id="8" creationId="{643C44E5-188F-4538-A67C-98FC4151FBAA}"/>
          </ac:spMkLst>
        </pc:spChg>
      </pc:sldChg>
    </pc:docChg>
  </pc:docChgLst>
  <pc:docChgLst>
    <pc:chgData name="Abraham Osinuga" userId="287f158d-99e8-4202-9635-3401183d173f" providerId="ADAL" clId="{1AA2EE39-B3FC-45E9-8AE4-950B0BAB8DB5}"/>
    <pc:docChg chg="custSel addSld delSld modSld">
      <pc:chgData name="Abraham Osinuga" userId="287f158d-99e8-4202-9635-3401183d173f" providerId="ADAL" clId="{1AA2EE39-B3FC-45E9-8AE4-950B0BAB8DB5}" dt="2022-10-12T17:17:55.261" v="113" actId="14100"/>
      <pc:docMkLst>
        <pc:docMk/>
      </pc:docMkLst>
      <pc:sldChg chg="addSp delSp modSp mod">
        <pc:chgData name="Abraham Osinuga" userId="287f158d-99e8-4202-9635-3401183d173f" providerId="ADAL" clId="{1AA2EE39-B3FC-45E9-8AE4-950B0BAB8DB5}" dt="2022-10-12T16:59:18.591" v="27" actId="14100"/>
        <pc:sldMkLst>
          <pc:docMk/>
          <pc:sldMk cId="3512722271" sldId="256"/>
        </pc:sldMkLst>
        <pc:spChg chg="mod">
          <ac:chgData name="Abraham Osinuga" userId="287f158d-99e8-4202-9635-3401183d173f" providerId="ADAL" clId="{1AA2EE39-B3FC-45E9-8AE4-950B0BAB8DB5}" dt="2022-10-12T16:55:38.566" v="11" actId="20577"/>
          <ac:spMkLst>
            <pc:docMk/>
            <pc:sldMk cId="3512722271" sldId="256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6:55:29.599" v="4" actId="20577"/>
          <ac:spMkLst>
            <pc:docMk/>
            <pc:sldMk cId="3512722271" sldId="256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AA2EE39-B3FC-45E9-8AE4-950B0BAB8DB5}" dt="2022-10-12T16:58:32.928" v="21" actId="1076"/>
          <ac:picMkLst>
            <pc:docMk/>
            <pc:sldMk cId="3512722271" sldId="256"/>
            <ac:picMk id="4" creationId="{2FB61804-5D35-7BC2-0F6E-5D29A31C1827}"/>
          </ac:picMkLst>
        </pc:picChg>
        <pc:picChg chg="add mod">
          <ac:chgData name="Abraham Osinuga" userId="287f158d-99e8-4202-9635-3401183d173f" providerId="ADAL" clId="{1AA2EE39-B3FC-45E9-8AE4-950B0BAB8DB5}" dt="2022-10-12T16:59:18.591" v="27" actId="14100"/>
          <ac:picMkLst>
            <pc:docMk/>
            <pc:sldMk cId="3512722271" sldId="256"/>
            <ac:picMk id="6" creationId="{7F656301-308F-432B-540D-58D6738FC928}"/>
          </ac:picMkLst>
        </pc:picChg>
        <pc:picChg chg="del">
          <ac:chgData name="Abraham Osinuga" userId="287f158d-99e8-4202-9635-3401183d173f" providerId="ADAL" clId="{1AA2EE39-B3FC-45E9-8AE4-950B0BAB8DB5}" dt="2022-10-12T16:58:14.121" v="13" actId="478"/>
          <ac:picMkLst>
            <pc:docMk/>
            <pc:sldMk cId="3512722271" sldId="256"/>
            <ac:picMk id="7" creationId="{33159097-3490-AB00-8014-C2FAD35E4C14}"/>
          </ac:picMkLst>
        </pc:picChg>
        <pc:picChg chg="del">
          <ac:chgData name="Abraham Osinuga" userId="287f158d-99e8-4202-9635-3401183d173f" providerId="ADAL" clId="{1AA2EE39-B3FC-45E9-8AE4-950B0BAB8DB5}" dt="2022-10-12T16:58:31.583" v="20" actId="478"/>
          <ac:picMkLst>
            <pc:docMk/>
            <pc:sldMk cId="3512722271" sldId="256"/>
            <ac:picMk id="10" creationId="{F45E8B00-A465-952A-274B-2388209191A9}"/>
          </ac:picMkLst>
        </pc:picChg>
      </pc:sldChg>
      <pc:sldChg chg="addSp delSp modSp add mod">
        <pc:chgData name="Abraham Osinuga" userId="287f158d-99e8-4202-9635-3401183d173f" providerId="ADAL" clId="{1AA2EE39-B3FC-45E9-8AE4-950B0BAB8DB5}" dt="2022-10-12T17:02:38.240" v="50" actId="14100"/>
        <pc:sldMkLst>
          <pc:docMk/>
          <pc:sldMk cId="1526478300" sldId="257"/>
        </pc:sldMkLst>
        <pc:spChg chg="mod">
          <ac:chgData name="Abraham Osinuga" userId="287f158d-99e8-4202-9635-3401183d173f" providerId="ADAL" clId="{1AA2EE39-B3FC-45E9-8AE4-950B0BAB8DB5}" dt="2022-10-12T17:00:49.265" v="38" actId="20577"/>
          <ac:spMkLst>
            <pc:docMk/>
            <pc:sldMk cId="1526478300" sldId="257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00:33.273" v="30" actId="20577"/>
          <ac:spMkLst>
            <pc:docMk/>
            <pc:sldMk cId="1526478300" sldId="257"/>
            <ac:spMk id="8" creationId="{643C44E5-188F-4538-A67C-98FC4151FBAA}"/>
          </ac:spMkLst>
        </pc:spChg>
        <pc:picChg chg="del">
          <ac:chgData name="Abraham Osinuga" userId="287f158d-99e8-4202-9635-3401183d173f" providerId="ADAL" clId="{1AA2EE39-B3FC-45E9-8AE4-950B0BAB8DB5}" dt="2022-10-12T17:00:34.784" v="31" actId="478"/>
          <ac:picMkLst>
            <pc:docMk/>
            <pc:sldMk cId="1526478300" sldId="257"/>
            <ac:picMk id="4" creationId="{2FB61804-5D35-7BC2-0F6E-5D29A31C1827}"/>
          </ac:picMkLst>
        </pc:picChg>
        <pc:picChg chg="add mod">
          <ac:chgData name="Abraham Osinuga" userId="287f158d-99e8-4202-9635-3401183d173f" providerId="ADAL" clId="{1AA2EE39-B3FC-45E9-8AE4-950B0BAB8DB5}" dt="2022-10-12T17:00:46.176" v="36" actId="1076"/>
          <ac:picMkLst>
            <pc:docMk/>
            <pc:sldMk cId="1526478300" sldId="257"/>
            <ac:picMk id="5" creationId="{4BCDFFBE-EAD8-0FEE-809C-9F3507769DB0}"/>
          </ac:picMkLst>
        </pc:picChg>
        <pc:picChg chg="del">
          <ac:chgData name="Abraham Osinuga" userId="287f158d-99e8-4202-9635-3401183d173f" providerId="ADAL" clId="{1AA2EE39-B3FC-45E9-8AE4-950B0BAB8DB5}" dt="2022-10-12T17:02:05.282" v="39" actId="478"/>
          <ac:picMkLst>
            <pc:docMk/>
            <pc:sldMk cId="1526478300" sldId="257"/>
            <ac:picMk id="6" creationId="{7F656301-308F-432B-540D-58D6738FC928}"/>
          </ac:picMkLst>
        </pc:picChg>
        <pc:picChg chg="add mod">
          <ac:chgData name="Abraham Osinuga" userId="287f158d-99e8-4202-9635-3401183d173f" providerId="ADAL" clId="{1AA2EE39-B3FC-45E9-8AE4-950B0BAB8DB5}" dt="2022-10-12T17:02:38.240" v="50" actId="14100"/>
          <ac:picMkLst>
            <pc:docMk/>
            <pc:sldMk cId="1526478300" sldId="257"/>
            <ac:picMk id="9" creationId="{7A549494-D234-AC46-8EDB-23AA52D5BFC5}"/>
          </ac:picMkLst>
        </pc:picChg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4134373468" sldId="257"/>
        </pc:sldMkLst>
      </pc:sldChg>
      <pc:sldChg chg="addSp delSp modSp add mod">
        <pc:chgData name="Abraham Osinuga" userId="287f158d-99e8-4202-9635-3401183d173f" providerId="ADAL" clId="{1AA2EE39-B3FC-45E9-8AE4-950B0BAB8DB5}" dt="2022-10-12T17:14:13.196" v="72" actId="1076"/>
        <pc:sldMkLst>
          <pc:docMk/>
          <pc:sldMk cId="157629095" sldId="258"/>
        </pc:sldMkLst>
        <pc:spChg chg="mod">
          <ac:chgData name="Abraham Osinuga" userId="287f158d-99e8-4202-9635-3401183d173f" providerId="ADAL" clId="{1AA2EE39-B3FC-45E9-8AE4-950B0BAB8DB5}" dt="2022-10-12T17:13:09.868" v="57" actId="20577"/>
          <ac:spMkLst>
            <pc:docMk/>
            <pc:sldMk cId="157629095" sldId="258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13:07.548" v="55" actId="20577"/>
          <ac:spMkLst>
            <pc:docMk/>
            <pc:sldMk cId="157629095" sldId="258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AA2EE39-B3FC-45E9-8AE4-950B0BAB8DB5}" dt="2022-10-12T17:13:19.235" v="63" actId="1076"/>
          <ac:picMkLst>
            <pc:docMk/>
            <pc:sldMk cId="157629095" sldId="258"/>
            <ac:picMk id="4" creationId="{B61E459B-98F4-0626-7BCC-31ABD9E75117}"/>
          </ac:picMkLst>
        </pc:picChg>
        <pc:picChg chg="del">
          <ac:chgData name="Abraham Osinuga" userId="287f158d-99e8-4202-9635-3401183d173f" providerId="ADAL" clId="{1AA2EE39-B3FC-45E9-8AE4-950B0BAB8DB5}" dt="2022-10-12T17:13:11.573" v="58" actId="478"/>
          <ac:picMkLst>
            <pc:docMk/>
            <pc:sldMk cId="157629095" sldId="258"/>
            <ac:picMk id="5" creationId="{4BCDFFBE-EAD8-0FEE-809C-9F3507769DB0}"/>
          </ac:picMkLst>
        </pc:picChg>
        <pc:picChg chg="add mod">
          <ac:chgData name="Abraham Osinuga" userId="287f158d-99e8-4202-9635-3401183d173f" providerId="ADAL" clId="{1AA2EE39-B3FC-45E9-8AE4-950B0BAB8DB5}" dt="2022-10-12T17:14:13.196" v="72" actId="1076"/>
          <ac:picMkLst>
            <pc:docMk/>
            <pc:sldMk cId="157629095" sldId="258"/>
            <ac:picMk id="7" creationId="{92AF80EE-961E-F38B-18CD-6B8F19831918}"/>
          </ac:picMkLst>
        </pc:picChg>
        <pc:picChg chg="del">
          <ac:chgData name="Abraham Osinuga" userId="287f158d-99e8-4202-9635-3401183d173f" providerId="ADAL" clId="{1AA2EE39-B3FC-45E9-8AE4-950B0BAB8DB5}" dt="2022-10-12T17:13:20.540" v="64" actId="478"/>
          <ac:picMkLst>
            <pc:docMk/>
            <pc:sldMk cId="157629095" sldId="258"/>
            <ac:picMk id="9" creationId="{7A549494-D234-AC46-8EDB-23AA52D5BFC5}"/>
          </ac:picMkLst>
        </pc:picChg>
      </pc:sldChg>
      <pc:sldChg chg="addSp delSp modSp add mod">
        <pc:chgData name="Abraham Osinuga" userId="287f158d-99e8-4202-9635-3401183d173f" providerId="ADAL" clId="{1AA2EE39-B3FC-45E9-8AE4-950B0BAB8DB5}" dt="2022-10-12T17:16:27.932" v="99" actId="14100"/>
        <pc:sldMkLst>
          <pc:docMk/>
          <pc:sldMk cId="3595392686" sldId="259"/>
        </pc:sldMkLst>
        <pc:spChg chg="mod">
          <ac:chgData name="Abraham Osinuga" userId="287f158d-99e8-4202-9635-3401183d173f" providerId="ADAL" clId="{1AA2EE39-B3FC-45E9-8AE4-950B0BAB8DB5}" dt="2022-10-12T17:14:27.901" v="77" actId="20577"/>
          <ac:spMkLst>
            <pc:docMk/>
            <pc:sldMk cId="3595392686" sldId="259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14:24.852" v="75" actId="20577"/>
          <ac:spMkLst>
            <pc:docMk/>
            <pc:sldMk cId="3595392686" sldId="259"/>
            <ac:spMk id="8" creationId="{643C44E5-188F-4538-A67C-98FC4151FBAA}"/>
          </ac:spMkLst>
        </pc:spChg>
        <pc:picChg chg="del">
          <ac:chgData name="Abraham Osinuga" userId="287f158d-99e8-4202-9635-3401183d173f" providerId="ADAL" clId="{1AA2EE39-B3FC-45E9-8AE4-950B0BAB8DB5}" dt="2022-10-12T17:14:30.140" v="78" actId="478"/>
          <ac:picMkLst>
            <pc:docMk/>
            <pc:sldMk cId="3595392686" sldId="259"/>
            <ac:picMk id="4" creationId="{B61E459B-98F4-0626-7BCC-31ABD9E75117}"/>
          </ac:picMkLst>
        </pc:picChg>
        <pc:picChg chg="add mod">
          <ac:chgData name="Abraham Osinuga" userId="287f158d-99e8-4202-9635-3401183d173f" providerId="ADAL" clId="{1AA2EE39-B3FC-45E9-8AE4-950B0BAB8DB5}" dt="2022-10-12T17:15:48.780" v="90" actId="1076"/>
          <ac:picMkLst>
            <pc:docMk/>
            <pc:sldMk cId="3595392686" sldId="259"/>
            <ac:picMk id="5" creationId="{2883AA70-2E13-9744-BCF6-92C4F59B4630}"/>
          </ac:picMkLst>
        </pc:picChg>
        <pc:picChg chg="del">
          <ac:chgData name="Abraham Osinuga" userId="287f158d-99e8-4202-9635-3401183d173f" providerId="ADAL" clId="{1AA2EE39-B3FC-45E9-8AE4-950B0BAB8DB5}" dt="2022-10-12T17:15:50.013" v="91" actId="478"/>
          <ac:picMkLst>
            <pc:docMk/>
            <pc:sldMk cId="3595392686" sldId="259"/>
            <ac:picMk id="7" creationId="{92AF80EE-961E-F38B-18CD-6B8F19831918}"/>
          </ac:picMkLst>
        </pc:picChg>
        <pc:picChg chg="add mod">
          <ac:chgData name="Abraham Osinuga" userId="287f158d-99e8-4202-9635-3401183d173f" providerId="ADAL" clId="{1AA2EE39-B3FC-45E9-8AE4-950B0BAB8DB5}" dt="2022-10-12T17:16:27.932" v="99" actId="14100"/>
          <ac:picMkLst>
            <pc:docMk/>
            <pc:sldMk cId="3595392686" sldId="259"/>
            <ac:picMk id="9" creationId="{670FD7CA-163D-CFFE-F63B-3AB11F3C9DFE}"/>
          </ac:picMkLst>
        </pc:picChg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4094164633" sldId="259"/>
        </pc:sldMkLst>
      </pc:sldChg>
      <pc:sldChg chg="addSp delSp modSp add mod">
        <pc:chgData name="Abraham Osinuga" userId="287f158d-99e8-4202-9635-3401183d173f" providerId="ADAL" clId="{1AA2EE39-B3FC-45E9-8AE4-950B0BAB8DB5}" dt="2022-10-12T17:17:55.261" v="113" actId="14100"/>
        <pc:sldMkLst>
          <pc:docMk/>
          <pc:sldMk cId="2980638933" sldId="260"/>
        </pc:sldMkLst>
        <pc:spChg chg="mod">
          <ac:chgData name="Abraham Osinuga" userId="287f158d-99e8-4202-9635-3401183d173f" providerId="ADAL" clId="{1AA2EE39-B3FC-45E9-8AE4-950B0BAB8DB5}" dt="2022-10-12T17:14:41.677" v="83" actId="20577"/>
          <ac:spMkLst>
            <pc:docMk/>
            <pc:sldMk cId="2980638933" sldId="260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14:38.805" v="81" actId="20577"/>
          <ac:spMkLst>
            <pc:docMk/>
            <pc:sldMk cId="2980638933" sldId="260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AA2EE39-B3FC-45E9-8AE4-950B0BAB8DB5}" dt="2022-10-12T17:17:12.150" v="105" actId="14100"/>
          <ac:picMkLst>
            <pc:docMk/>
            <pc:sldMk cId="2980638933" sldId="260"/>
            <ac:picMk id="4" creationId="{39248D14-9C0E-369C-8832-309AF6EF0148}"/>
          </ac:picMkLst>
        </pc:picChg>
        <pc:picChg chg="add mod">
          <ac:chgData name="Abraham Osinuga" userId="287f158d-99e8-4202-9635-3401183d173f" providerId="ADAL" clId="{1AA2EE39-B3FC-45E9-8AE4-950B0BAB8DB5}" dt="2022-10-12T17:17:55.261" v="113" actId="14100"/>
          <ac:picMkLst>
            <pc:docMk/>
            <pc:sldMk cId="2980638933" sldId="260"/>
            <ac:picMk id="6" creationId="{3536380F-D106-CA9F-89F4-0582D5C306D7}"/>
          </ac:picMkLst>
        </pc:picChg>
        <pc:picChg chg="del">
          <ac:chgData name="Abraham Osinuga" userId="287f158d-99e8-4202-9635-3401183d173f" providerId="ADAL" clId="{1AA2EE39-B3FC-45E9-8AE4-950B0BAB8DB5}" dt="2022-10-12T17:17:14.030" v="106" actId="478"/>
          <ac:picMkLst>
            <pc:docMk/>
            <pc:sldMk cId="2980638933" sldId="260"/>
            <ac:picMk id="7" creationId="{92AF80EE-961E-F38B-18CD-6B8F19831918}"/>
          </ac:picMkLst>
        </pc:picChg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3364709118" sldId="260"/>
        </pc:sldMkLst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1153436761" sldId="261"/>
        </pc:sldMkLst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4131719359" sldId="263"/>
        </pc:sldMkLst>
      </pc:sldChg>
    </pc:docChg>
  </pc:docChgLst>
  <pc:docChgLst>
    <pc:chgData name="Abraham Osinuga" userId="287f158d-99e8-4202-9635-3401183d173f" providerId="ADAL" clId="{C5ED9000-3B98-46A3-8E80-98E4D1FF7AD3}"/>
    <pc:docChg chg="custSel modSld">
      <pc:chgData name="Abraham Osinuga" userId="287f158d-99e8-4202-9635-3401183d173f" providerId="ADAL" clId="{C5ED9000-3B98-46A3-8E80-98E4D1FF7AD3}" dt="2022-10-12T18:26:36.667" v="103" actId="1076"/>
      <pc:docMkLst>
        <pc:docMk/>
      </pc:docMkLst>
      <pc:sldChg chg="addSp delSp modSp mod">
        <pc:chgData name="Abraham Osinuga" userId="287f158d-99e8-4202-9635-3401183d173f" providerId="ADAL" clId="{C5ED9000-3B98-46A3-8E80-98E4D1FF7AD3}" dt="2022-10-12T17:40:09.512" v="31" actId="14100"/>
        <pc:sldMkLst>
          <pc:docMk/>
          <pc:sldMk cId="3512722271" sldId="256"/>
        </pc:sldMkLst>
        <pc:spChg chg="mod">
          <ac:chgData name="Abraham Osinuga" userId="287f158d-99e8-4202-9635-3401183d173f" providerId="ADAL" clId="{C5ED9000-3B98-46A3-8E80-98E4D1FF7AD3}" dt="2022-10-12T17:34:51.961" v="7" actId="20577"/>
          <ac:spMkLst>
            <pc:docMk/>
            <pc:sldMk cId="3512722271" sldId="256"/>
            <ac:spMk id="3" creationId="{4B3F5A23-9677-7EC8-1FAE-36E6B8991A36}"/>
          </ac:spMkLst>
        </pc:spChg>
        <pc:spChg chg="mod">
          <ac:chgData name="Abraham Osinuga" userId="287f158d-99e8-4202-9635-3401183d173f" providerId="ADAL" clId="{C5ED9000-3B98-46A3-8E80-98E4D1FF7AD3}" dt="2022-10-12T17:34:47.049" v="3" actId="20577"/>
          <ac:spMkLst>
            <pc:docMk/>
            <pc:sldMk cId="3512722271" sldId="256"/>
            <ac:spMk id="8" creationId="{643C44E5-188F-4538-A67C-98FC4151FBAA}"/>
          </ac:spMkLst>
        </pc:spChg>
        <pc:picChg chg="del">
          <ac:chgData name="Abraham Osinuga" userId="287f158d-99e8-4202-9635-3401183d173f" providerId="ADAL" clId="{C5ED9000-3B98-46A3-8E80-98E4D1FF7AD3}" dt="2022-10-12T17:36:32.113" v="18" actId="478"/>
          <ac:picMkLst>
            <pc:docMk/>
            <pc:sldMk cId="3512722271" sldId="256"/>
            <ac:picMk id="4" creationId="{2FB61804-5D35-7BC2-0F6E-5D29A31C1827}"/>
          </ac:picMkLst>
        </pc:picChg>
        <pc:picChg chg="add mod">
          <ac:chgData name="Abraham Osinuga" userId="287f158d-99e8-4202-9635-3401183d173f" providerId="ADAL" clId="{C5ED9000-3B98-46A3-8E80-98E4D1FF7AD3}" dt="2022-10-12T17:39:19.136" v="24" actId="14100"/>
          <ac:picMkLst>
            <pc:docMk/>
            <pc:sldMk cId="3512722271" sldId="256"/>
            <ac:picMk id="5" creationId="{D639F83D-B19E-C586-0394-D765E8B86CD5}"/>
          </ac:picMkLst>
        </pc:picChg>
        <pc:picChg chg="del">
          <ac:chgData name="Abraham Osinuga" userId="287f158d-99e8-4202-9635-3401183d173f" providerId="ADAL" clId="{C5ED9000-3B98-46A3-8E80-98E4D1FF7AD3}" dt="2022-10-12T17:39:20.249" v="25" actId="478"/>
          <ac:picMkLst>
            <pc:docMk/>
            <pc:sldMk cId="3512722271" sldId="256"/>
            <ac:picMk id="6" creationId="{7F656301-308F-432B-540D-58D6738FC928}"/>
          </ac:picMkLst>
        </pc:picChg>
        <pc:picChg chg="add mod">
          <ac:chgData name="Abraham Osinuga" userId="287f158d-99e8-4202-9635-3401183d173f" providerId="ADAL" clId="{C5ED9000-3B98-46A3-8E80-98E4D1FF7AD3}" dt="2022-10-12T17:40:09.512" v="31" actId="14100"/>
          <ac:picMkLst>
            <pc:docMk/>
            <pc:sldMk cId="3512722271" sldId="256"/>
            <ac:picMk id="9" creationId="{C6AEF29D-8E73-77CA-3A8A-F0262754F72C}"/>
          </ac:picMkLst>
        </pc:picChg>
      </pc:sldChg>
      <pc:sldChg chg="addSp delSp modSp mod">
        <pc:chgData name="Abraham Osinuga" userId="287f158d-99e8-4202-9635-3401183d173f" providerId="ADAL" clId="{C5ED9000-3B98-46A3-8E80-98E4D1FF7AD3}" dt="2022-10-12T18:14:35.967" v="47" actId="1076"/>
        <pc:sldMkLst>
          <pc:docMk/>
          <pc:sldMk cId="1526478300" sldId="257"/>
        </pc:sldMkLst>
        <pc:spChg chg="mod">
          <ac:chgData name="Abraham Osinuga" userId="287f158d-99e8-4202-9635-3401183d173f" providerId="ADAL" clId="{C5ED9000-3B98-46A3-8E80-98E4D1FF7AD3}" dt="2022-10-12T17:35:02.491" v="10" actId="20577"/>
          <ac:spMkLst>
            <pc:docMk/>
            <pc:sldMk cId="1526478300" sldId="257"/>
            <ac:spMk id="3" creationId="{4B3F5A23-9677-7EC8-1FAE-36E6B8991A36}"/>
          </ac:spMkLst>
        </pc:spChg>
        <pc:spChg chg="mod">
          <ac:chgData name="Abraham Osinuga" userId="287f158d-99e8-4202-9635-3401183d173f" providerId="ADAL" clId="{C5ED9000-3B98-46A3-8E80-98E4D1FF7AD3}" dt="2022-10-12T17:34:58.922" v="8"/>
          <ac:spMkLst>
            <pc:docMk/>
            <pc:sldMk cId="1526478300" sldId="257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C5ED9000-3B98-46A3-8E80-98E4D1FF7AD3}" dt="2022-10-12T18:13:56.272" v="40" actId="14100"/>
          <ac:picMkLst>
            <pc:docMk/>
            <pc:sldMk cId="1526478300" sldId="257"/>
            <ac:picMk id="4" creationId="{4C23508B-6C33-69E7-EC4E-B813EDCF444C}"/>
          </ac:picMkLst>
        </pc:picChg>
        <pc:picChg chg="del mod">
          <ac:chgData name="Abraham Osinuga" userId="287f158d-99e8-4202-9635-3401183d173f" providerId="ADAL" clId="{C5ED9000-3B98-46A3-8E80-98E4D1FF7AD3}" dt="2022-10-12T18:03:18.626" v="34" actId="478"/>
          <ac:picMkLst>
            <pc:docMk/>
            <pc:sldMk cId="1526478300" sldId="257"/>
            <ac:picMk id="5" creationId="{4BCDFFBE-EAD8-0FEE-809C-9F3507769DB0}"/>
          </ac:picMkLst>
        </pc:picChg>
        <pc:picChg chg="add mod">
          <ac:chgData name="Abraham Osinuga" userId="287f158d-99e8-4202-9635-3401183d173f" providerId="ADAL" clId="{C5ED9000-3B98-46A3-8E80-98E4D1FF7AD3}" dt="2022-10-12T18:14:35.967" v="47" actId="1076"/>
          <ac:picMkLst>
            <pc:docMk/>
            <pc:sldMk cId="1526478300" sldId="257"/>
            <ac:picMk id="7" creationId="{B97CD22A-2CE4-A46B-CD9C-738C0AB0BF34}"/>
          </ac:picMkLst>
        </pc:picChg>
        <pc:picChg chg="del mod">
          <ac:chgData name="Abraham Osinuga" userId="287f158d-99e8-4202-9635-3401183d173f" providerId="ADAL" clId="{C5ED9000-3B98-46A3-8E80-98E4D1FF7AD3}" dt="2022-10-12T18:13:58.512" v="41" actId="478"/>
          <ac:picMkLst>
            <pc:docMk/>
            <pc:sldMk cId="1526478300" sldId="257"/>
            <ac:picMk id="9" creationId="{7A549494-D234-AC46-8EDB-23AA52D5BFC5}"/>
          </ac:picMkLst>
        </pc:picChg>
      </pc:sldChg>
      <pc:sldChg chg="addSp delSp modSp mod">
        <pc:chgData name="Abraham Osinuga" userId="287f158d-99e8-4202-9635-3401183d173f" providerId="ADAL" clId="{C5ED9000-3B98-46A3-8E80-98E4D1FF7AD3}" dt="2022-10-12T18:23:49.514" v="78" actId="1076"/>
        <pc:sldMkLst>
          <pc:docMk/>
          <pc:sldMk cId="157629095" sldId="258"/>
        </pc:sldMkLst>
        <pc:spChg chg="mod">
          <ac:chgData name="Abraham Osinuga" userId="287f158d-99e8-4202-9635-3401183d173f" providerId="ADAL" clId="{C5ED9000-3B98-46A3-8E80-98E4D1FF7AD3}" dt="2022-10-12T17:35:14.582" v="13"/>
          <ac:spMkLst>
            <pc:docMk/>
            <pc:sldMk cId="157629095" sldId="258"/>
            <ac:spMk id="3" creationId="{4B3F5A23-9677-7EC8-1FAE-36E6B8991A36}"/>
          </ac:spMkLst>
        </pc:spChg>
        <pc:spChg chg="mod">
          <ac:chgData name="Abraham Osinuga" userId="287f158d-99e8-4202-9635-3401183d173f" providerId="ADAL" clId="{C5ED9000-3B98-46A3-8E80-98E4D1FF7AD3}" dt="2022-10-12T17:35:09.060" v="12" actId="20577"/>
          <ac:spMkLst>
            <pc:docMk/>
            <pc:sldMk cId="157629095" sldId="258"/>
            <ac:spMk id="8" creationId="{643C44E5-188F-4538-A67C-98FC4151FBAA}"/>
          </ac:spMkLst>
        </pc:spChg>
        <pc:picChg chg="del">
          <ac:chgData name="Abraham Osinuga" userId="287f158d-99e8-4202-9635-3401183d173f" providerId="ADAL" clId="{C5ED9000-3B98-46A3-8E80-98E4D1FF7AD3}" dt="2022-10-12T18:14:38.907" v="48" actId="478"/>
          <ac:picMkLst>
            <pc:docMk/>
            <pc:sldMk cId="157629095" sldId="258"/>
            <ac:picMk id="4" creationId="{B61E459B-98F4-0626-7BCC-31ABD9E75117}"/>
          </ac:picMkLst>
        </pc:picChg>
        <pc:picChg chg="add mod">
          <ac:chgData name="Abraham Osinuga" userId="287f158d-99e8-4202-9635-3401183d173f" providerId="ADAL" clId="{C5ED9000-3B98-46A3-8E80-98E4D1FF7AD3}" dt="2022-10-12T18:15:39.258" v="54" actId="14100"/>
          <ac:picMkLst>
            <pc:docMk/>
            <pc:sldMk cId="157629095" sldId="258"/>
            <ac:picMk id="5" creationId="{0A729B55-58BE-CB92-A0B7-0FE2BDFAB10D}"/>
          </ac:picMkLst>
        </pc:picChg>
        <pc:picChg chg="del">
          <ac:chgData name="Abraham Osinuga" userId="287f158d-99e8-4202-9635-3401183d173f" providerId="ADAL" clId="{C5ED9000-3B98-46A3-8E80-98E4D1FF7AD3}" dt="2022-10-12T18:15:42.122" v="55" actId="478"/>
          <ac:picMkLst>
            <pc:docMk/>
            <pc:sldMk cId="157629095" sldId="258"/>
            <ac:picMk id="7" creationId="{92AF80EE-961E-F38B-18CD-6B8F19831918}"/>
          </ac:picMkLst>
        </pc:picChg>
        <pc:picChg chg="add del mod">
          <ac:chgData name="Abraham Osinuga" userId="287f158d-99e8-4202-9635-3401183d173f" providerId="ADAL" clId="{C5ED9000-3B98-46A3-8E80-98E4D1FF7AD3}" dt="2022-10-12T18:23:04.883" v="72" actId="478"/>
          <ac:picMkLst>
            <pc:docMk/>
            <pc:sldMk cId="157629095" sldId="258"/>
            <ac:picMk id="9" creationId="{19AD1F5C-F89A-DB4C-BB2D-964D5FA74AED}"/>
          </ac:picMkLst>
        </pc:picChg>
        <pc:picChg chg="add mod">
          <ac:chgData name="Abraham Osinuga" userId="287f158d-99e8-4202-9635-3401183d173f" providerId="ADAL" clId="{C5ED9000-3B98-46A3-8E80-98E4D1FF7AD3}" dt="2022-10-12T18:23:49.514" v="78" actId="1076"/>
          <ac:picMkLst>
            <pc:docMk/>
            <pc:sldMk cId="157629095" sldId="258"/>
            <ac:picMk id="11" creationId="{94A6DA09-F612-C2CB-D7A0-1ADEA2238926}"/>
          </ac:picMkLst>
        </pc:picChg>
      </pc:sldChg>
      <pc:sldChg chg="addSp delSp modSp mod">
        <pc:chgData name="Abraham Osinuga" userId="287f158d-99e8-4202-9635-3401183d173f" providerId="ADAL" clId="{C5ED9000-3B98-46A3-8E80-98E4D1FF7AD3}" dt="2022-10-12T18:24:45.034" v="85" actId="1076"/>
        <pc:sldMkLst>
          <pc:docMk/>
          <pc:sldMk cId="3595392686" sldId="259"/>
        </pc:sldMkLst>
        <pc:spChg chg="mod">
          <ac:chgData name="Abraham Osinuga" userId="287f158d-99e8-4202-9635-3401183d173f" providerId="ADAL" clId="{C5ED9000-3B98-46A3-8E80-98E4D1FF7AD3}" dt="2022-10-12T17:35:23.454" v="15"/>
          <ac:spMkLst>
            <pc:docMk/>
            <pc:sldMk cId="3595392686" sldId="259"/>
            <ac:spMk id="3" creationId="{4B3F5A23-9677-7EC8-1FAE-36E6B8991A36}"/>
          </ac:spMkLst>
        </pc:spChg>
        <pc:spChg chg="mod">
          <ac:chgData name="Abraham Osinuga" userId="287f158d-99e8-4202-9635-3401183d173f" providerId="ADAL" clId="{C5ED9000-3B98-46A3-8E80-98E4D1FF7AD3}" dt="2022-10-12T17:35:20.011" v="14"/>
          <ac:spMkLst>
            <pc:docMk/>
            <pc:sldMk cId="3595392686" sldId="259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C5ED9000-3B98-46A3-8E80-98E4D1FF7AD3}" dt="2022-10-12T18:22:59.482" v="71" actId="14100"/>
          <ac:picMkLst>
            <pc:docMk/>
            <pc:sldMk cId="3595392686" sldId="259"/>
            <ac:picMk id="4" creationId="{AEF5B7A2-4585-5010-8377-D2A0DCADD072}"/>
          </ac:picMkLst>
        </pc:picChg>
        <pc:picChg chg="del">
          <ac:chgData name="Abraham Osinuga" userId="287f158d-99e8-4202-9635-3401183d173f" providerId="ADAL" clId="{C5ED9000-3B98-46A3-8E80-98E4D1FF7AD3}" dt="2022-10-12T18:22:46.178" v="62" actId="478"/>
          <ac:picMkLst>
            <pc:docMk/>
            <pc:sldMk cId="3595392686" sldId="259"/>
            <ac:picMk id="5" creationId="{2883AA70-2E13-9744-BCF6-92C4F59B4630}"/>
          </ac:picMkLst>
        </pc:picChg>
        <pc:picChg chg="add mod">
          <ac:chgData name="Abraham Osinuga" userId="287f158d-99e8-4202-9635-3401183d173f" providerId="ADAL" clId="{C5ED9000-3B98-46A3-8E80-98E4D1FF7AD3}" dt="2022-10-12T18:24:45.034" v="85" actId="1076"/>
          <ac:picMkLst>
            <pc:docMk/>
            <pc:sldMk cId="3595392686" sldId="259"/>
            <ac:picMk id="7" creationId="{67C6BC13-6A0D-A330-C23F-8622709E8463}"/>
          </ac:picMkLst>
        </pc:picChg>
        <pc:picChg chg="del">
          <ac:chgData name="Abraham Osinuga" userId="287f158d-99e8-4202-9635-3401183d173f" providerId="ADAL" clId="{C5ED9000-3B98-46A3-8E80-98E4D1FF7AD3}" dt="2022-10-12T18:23:54.267" v="79" actId="478"/>
          <ac:picMkLst>
            <pc:docMk/>
            <pc:sldMk cId="3595392686" sldId="259"/>
            <ac:picMk id="9" creationId="{670FD7CA-163D-CFFE-F63B-3AB11F3C9DFE}"/>
          </ac:picMkLst>
        </pc:picChg>
      </pc:sldChg>
      <pc:sldChg chg="addSp delSp modSp mod">
        <pc:chgData name="Abraham Osinuga" userId="287f158d-99e8-4202-9635-3401183d173f" providerId="ADAL" clId="{C5ED9000-3B98-46A3-8E80-98E4D1FF7AD3}" dt="2022-10-12T18:26:36.667" v="103" actId="1076"/>
        <pc:sldMkLst>
          <pc:docMk/>
          <pc:sldMk cId="2980638933" sldId="260"/>
        </pc:sldMkLst>
        <pc:spChg chg="mod">
          <ac:chgData name="Abraham Osinuga" userId="287f158d-99e8-4202-9635-3401183d173f" providerId="ADAL" clId="{C5ED9000-3B98-46A3-8E80-98E4D1FF7AD3}" dt="2022-10-12T17:35:33.467" v="17"/>
          <ac:spMkLst>
            <pc:docMk/>
            <pc:sldMk cId="2980638933" sldId="260"/>
            <ac:spMk id="3" creationId="{4B3F5A23-9677-7EC8-1FAE-36E6B8991A36}"/>
          </ac:spMkLst>
        </pc:spChg>
        <pc:spChg chg="mod">
          <ac:chgData name="Abraham Osinuga" userId="287f158d-99e8-4202-9635-3401183d173f" providerId="ADAL" clId="{C5ED9000-3B98-46A3-8E80-98E4D1FF7AD3}" dt="2022-10-12T17:35:29.714" v="16"/>
          <ac:spMkLst>
            <pc:docMk/>
            <pc:sldMk cId="2980638933" sldId="260"/>
            <ac:spMk id="8" creationId="{643C44E5-188F-4538-A67C-98FC4151FBAA}"/>
          </ac:spMkLst>
        </pc:spChg>
        <pc:picChg chg="del">
          <ac:chgData name="Abraham Osinuga" userId="287f158d-99e8-4202-9635-3401183d173f" providerId="ADAL" clId="{C5ED9000-3B98-46A3-8E80-98E4D1FF7AD3}" dt="2022-10-12T18:25:08.500" v="86" actId="478"/>
          <ac:picMkLst>
            <pc:docMk/>
            <pc:sldMk cId="2980638933" sldId="260"/>
            <ac:picMk id="4" creationId="{39248D14-9C0E-369C-8832-309AF6EF0148}"/>
          </ac:picMkLst>
        </pc:picChg>
        <pc:picChg chg="add mod">
          <ac:chgData name="Abraham Osinuga" userId="287f158d-99e8-4202-9635-3401183d173f" providerId="ADAL" clId="{C5ED9000-3B98-46A3-8E80-98E4D1FF7AD3}" dt="2022-10-12T18:25:55.635" v="95" actId="1076"/>
          <ac:picMkLst>
            <pc:docMk/>
            <pc:sldMk cId="2980638933" sldId="260"/>
            <ac:picMk id="5" creationId="{E588395C-682D-0BEF-9187-83931CA3B1CC}"/>
          </ac:picMkLst>
        </pc:picChg>
        <pc:picChg chg="del">
          <ac:chgData name="Abraham Osinuga" userId="287f158d-99e8-4202-9635-3401183d173f" providerId="ADAL" clId="{C5ED9000-3B98-46A3-8E80-98E4D1FF7AD3}" dt="2022-10-12T18:25:57.284" v="96" actId="478"/>
          <ac:picMkLst>
            <pc:docMk/>
            <pc:sldMk cId="2980638933" sldId="260"/>
            <ac:picMk id="6" creationId="{3536380F-D106-CA9F-89F4-0582D5C306D7}"/>
          </ac:picMkLst>
        </pc:picChg>
        <pc:picChg chg="add mod">
          <ac:chgData name="Abraham Osinuga" userId="287f158d-99e8-4202-9635-3401183d173f" providerId="ADAL" clId="{C5ED9000-3B98-46A3-8E80-98E4D1FF7AD3}" dt="2022-10-12T18:26:36.667" v="103" actId="1076"/>
          <ac:picMkLst>
            <pc:docMk/>
            <pc:sldMk cId="2980638933" sldId="260"/>
            <ac:picMk id="9" creationId="{3C51C359-7D24-53FE-1462-6D1092DF852A}"/>
          </ac:picMkLst>
        </pc:picChg>
      </pc:sldChg>
    </pc:docChg>
  </pc:docChgLst>
  <pc:docChgLst>
    <pc:chgData name="Abraham Osinuga" userId="287f158d-99e8-4202-9635-3401183d173f" providerId="ADAL" clId="{24E0D6F1-6DF8-47F2-8B8B-FF356A191979}"/>
    <pc:docChg chg="custSel modSld">
      <pc:chgData name="Abraham Osinuga" userId="287f158d-99e8-4202-9635-3401183d173f" providerId="ADAL" clId="{24E0D6F1-6DF8-47F2-8B8B-FF356A191979}" dt="2022-10-13T00:47:46.355" v="90"/>
      <pc:docMkLst>
        <pc:docMk/>
      </pc:docMkLst>
      <pc:sldChg chg="addSp delSp modSp mod">
        <pc:chgData name="Abraham Osinuga" userId="287f158d-99e8-4202-9635-3401183d173f" providerId="ADAL" clId="{24E0D6F1-6DF8-47F2-8B8B-FF356A191979}" dt="2022-10-13T00:47:28.461" v="82"/>
        <pc:sldMkLst>
          <pc:docMk/>
          <pc:sldMk cId="3512722271" sldId="256"/>
        </pc:sldMkLst>
        <pc:spChg chg="mod">
          <ac:chgData name="Abraham Osinuga" userId="287f158d-99e8-4202-9635-3401183d173f" providerId="ADAL" clId="{24E0D6F1-6DF8-47F2-8B8B-FF356A191979}" dt="2022-10-13T00:47:28.461" v="82"/>
          <ac:spMkLst>
            <pc:docMk/>
            <pc:sldMk cId="3512722271" sldId="256"/>
            <ac:spMk id="3" creationId="{4B3F5A23-9677-7EC8-1FAE-36E6B8991A36}"/>
          </ac:spMkLst>
        </pc:spChg>
        <pc:spChg chg="mod">
          <ac:chgData name="Abraham Osinuga" userId="287f158d-99e8-4202-9635-3401183d173f" providerId="ADAL" clId="{24E0D6F1-6DF8-47F2-8B8B-FF356A191979}" dt="2022-10-13T00:47:26.490" v="81"/>
          <ac:spMkLst>
            <pc:docMk/>
            <pc:sldMk cId="3512722271" sldId="256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24E0D6F1-6DF8-47F2-8B8B-FF356A191979}" dt="2022-10-12T23:05:44.377" v="17" actId="1037"/>
          <ac:picMkLst>
            <pc:docMk/>
            <pc:sldMk cId="3512722271" sldId="256"/>
            <ac:picMk id="4" creationId="{4A6D58EB-707C-0FE9-2D7D-0D8142E22649}"/>
          </ac:picMkLst>
        </pc:picChg>
        <pc:picChg chg="del">
          <ac:chgData name="Abraham Osinuga" userId="287f158d-99e8-4202-9635-3401183d173f" providerId="ADAL" clId="{24E0D6F1-6DF8-47F2-8B8B-FF356A191979}" dt="2022-10-12T23:04:25.776" v="0" actId="478"/>
          <ac:picMkLst>
            <pc:docMk/>
            <pc:sldMk cId="3512722271" sldId="256"/>
            <ac:picMk id="5" creationId="{D639F83D-B19E-C586-0394-D765E8B86CD5}"/>
          </ac:picMkLst>
        </pc:picChg>
        <pc:picChg chg="add mod">
          <ac:chgData name="Abraham Osinuga" userId="287f158d-99e8-4202-9635-3401183d173f" providerId="ADAL" clId="{24E0D6F1-6DF8-47F2-8B8B-FF356A191979}" dt="2022-10-12T23:05:50.338" v="29" actId="14100"/>
          <ac:picMkLst>
            <pc:docMk/>
            <pc:sldMk cId="3512722271" sldId="256"/>
            <ac:picMk id="7" creationId="{5A422A44-80B2-F391-DFB1-9297CFB2ED88}"/>
          </ac:picMkLst>
        </pc:picChg>
        <pc:picChg chg="del">
          <ac:chgData name="Abraham Osinuga" userId="287f158d-99e8-4202-9635-3401183d173f" providerId="ADAL" clId="{24E0D6F1-6DF8-47F2-8B8B-FF356A191979}" dt="2022-10-12T23:05:09.106" v="6" actId="478"/>
          <ac:picMkLst>
            <pc:docMk/>
            <pc:sldMk cId="3512722271" sldId="256"/>
            <ac:picMk id="9" creationId="{C6AEF29D-8E73-77CA-3A8A-F0262754F72C}"/>
          </ac:picMkLst>
        </pc:picChg>
      </pc:sldChg>
      <pc:sldChg chg="addSp delSp modSp mod">
        <pc:chgData name="Abraham Osinuga" userId="287f158d-99e8-4202-9635-3401183d173f" providerId="ADAL" clId="{24E0D6F1-6DF8-47F2-8B8B-FF356A191979}" dt="2022-10-13T00:47:32.582" v="84"/>
        <pc:sldMkLst>
          <pc:docMk/>
          <pc:sldMk cId="1526478300" sldId="257"/>
        </pc:sldMkLst>
        <pc:spChg chg="mod">
          <ac:chgData name="Abraham Osinuga" userId="287f158d-99e8-4202-9635-3401183d173f" providerId="ADAL" clId="{24E0D6F1-6DF8-47F2-8B8B-FF356A191979}" dt="2022-10-13T00:47:32.582" v="84"/>
          <ac:spMkLst>
            <pc:docMk/>
            <pc:sldMk cId="1526478300" sldId="257"/>
            <ac:spMk id="3" creationId="{4B3F5A23-9677-7EC8-1FAE-36E6B8991A36}"/>
          </ac:spMkLst>
        </pc:spChg>
        <pc:spChg chg="mod">
          <ac:chgData name="Abraham Osinuga" userId="287f158d-99e8-4202-9635-3401183d173f" providerId="ADAL" clId="{24E0D6F1-6DF8-47F2-8B8B-FF356A191979}" dt="2022-10-13T00:47:31.013" v="83"/>
          <ac:spMkLst>
            <pc:docMk/>
            <pc:sldMk cId="1526478300" sldId="257"/>
            <ac:spMk id="8" creationId="{643C44E5-188F-4538-A67C-98FC4151FBAA}"/>
          </ac:spMkLst>
        </pc:spChg>
        <pc:picChg chg="del">
          <ac:chgData name="Abraham Osinuga" userId="287f158d-99e8-4202-9635-3401183d173f" providerId="ADAL" clId="{24E0D6F1-6DF8-47F2-8B8B-FF356A191979}" dt="2022-10-12T23:05:55.428" v="30" actId="478"/>
          <ac:picMkLst>
            <pc:docMk/>
            <pc:sldMk cId="1526478300" sldId="257"/>
            <ac:picMk id="4" creationId="{4C23508B-6C33-69E7-EC4E-B813EDCF444C}"/>
          </ac:picMkLst>
        </pc:picChg>
        <pc:picChg chg="add mod">
          <ac:chgData name="Abraham Osinuga" userId="287f158d-99e8-4202-9635-3401183d173f" providerId="ADAL" clId="{24E0D6F1-6DF8-47F2-8B8B-FF356A191979}" dt="2022-10-12T23:06:33.257" v="36" actId="14100"/>
          <ac:picMkLst>
            <pc:docMk/>
            <pc:sldMk cId="1526478300" sldId="257"/>
            <ac:picMk id="5" creationId="{8A853B80-39F2-FE66-0A0E-68C1386143F4}"/>
          </ac:picMkLst>
        </pc:picChg>
        <pc:picChg chg="del">
          <ac:chgData name="Abraham Osinuga" userId="287f158d-99e8-4202-9635-3401183d173f" providerId="ADAL" clId="{24E0D6F1-6DF8-47F2-8B8B-FF356A191979}" dt="2022-10-12T23:06:34.992" v="37" actId="478"/>
          <ac:picMkLst>
            <pc:docMk/>
            <pc:sldMk cId="1526478300" sldId="257"/>
            <ac:picMk id="7" creationId="{B97CD22A-2CE4-A46B-CD9C-738C0AB0BF34}"/>
          </ac:picMkLst>
        </pc:picChg>
        <pc:picChg chg="add mod">
          <ac:chgData name="Abraham Osinuga" userId="287f158d-99e8-4202-9635-3401183d173f" providerId="ADAL" clId="{24E0D6F1-6DF8-47F2-8B8B-FF356A191979}" dt="2022-10-12T23:07:09.953" v="42" actId="1076"/>
          <ac:picMkLst>
            <pc:docMk/>
            <pc:sldMk cId="1526478300" sldId="257"/>
            <ac:picMk id="9" creationId="{F9DD1E7F-CFA1-FE2C-C6D7-9A17CE8DD19F}"/>
          </ac:picMkLst>
        </pc:picChg>
      </pc:sldChg>
      <pc:sldChg chg="addSp delSp modSp mod">
        <pc:chgData name="Abraham Osinuga" userId="287f158d-99e8-4202-9635-3401183d173f" providerId="ADAL" clId="{24E0D6F1-6DF8-47F2-8B8B-FF356A191979}" dt="2022-10-13T00:47:36.855" v="86"/>
        <pc:sldMkLst>
          <pc:docMk/>
          <pc:sldMk cId="157629095" sldId="258"/>
        </pc:sldMkLst>
        <pc:spChg chg="mod">
          <ac:chgData name="Abraham Osinuga" userId="287f158d-99e8-4202-9635-3401183d173f" providerId="ADAL" clId="{24E0D6F1-6DF8-47F2-8B8B-FF356A191979}" dt="2022-10-13T00:47:36.855" v="86"/>
          <ac:spMkLst>
            <pc:docMk/>
            <pc:sldMk cId="157629095" sldId="258"/>
            <ac:spMk id="3" creationId="{4B3F5A23-9677-7EC8-1FAE-36E6B8991A36}"/>
          </ac:spMkLst>
        </pc:spChg>
        <pc:spChg chg="mod">
          <ac:chgData name="Abraham Osinuga" userId="287f158d-99e8-4202-9635-3401183d173f" providerId="ADAL" clId="{24E0D6F1-6DF8-47F2-8B8B-FF356A191979}" dt="2022-10-13T00:47:35.063" v="85"/>
          <ac:spMkLst>
            <pc:docMk/>
            <pc:sldMk cId="157629095" sldId="258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24E0D6F1-6DF8-47F2-8B8B-FF356A191979}" dt="2022-10-12T23:08:01.434" v="49" actId="14100"/>
          <ac:picMkLst>
            <pc:docMk/>
            <pc:sldMk cId="157629095" sldId="258"/>
            <ac:picMk id="4" creationId="{3ADEC6D4-E848-3125-A441-B125803EB422}"/>
          </ac:picMkLst>
        </pc:picChg>
        <pc:picChg chg="del">
          <ac:chgData name="Abraham Osinuga" userId="287f158d-99e8-4202-9635-3401183d173f" providerId="ADAL" clId="{24E0D6F1-6DF8-47F2-8B8B-FF356A191979}" dt="2022-10-12T23:07:17.546" v="43" actId="478"/>
          <ac:picMkLst>
            <pc:docMk/>
            <pc:sldMk cId="157629095" sldId="258"/>
            <ac:picMk id="5" creationId="{0A729B55-58BE-CB92-A0B7-0FE2BDFAB10D}"/>
          </ac:picMkLst>
        </pc:picChg>
        <pc:picChg chg="add mod">
          <ac:chgData name="Abraham Osinuga" userId="287f158d-99e8-4202-9635-3401183d173f" providerId="ADAL" clId="{24E0D6F1-6DF8-47F2-8B8B-FF356A191979}" dt="2022-10-12T23:08:41.450" v="55" actId="1076"/>
          <ac:picMkLst>
            <pc:docMk/>
            <pc:sldMk cId="157629095" sldId="258"/>
            <ac:picMk id="7" creationId="{34E1E29A-FE4F-9F2D-157E-A221C88FB0B5}"/>
          </ac:picMkLst>
        </pc:picChg>
        <pc:picChg chg="del">
          <ac:chgData name="Abraham Osinuga" userId="287f158d-99e8-4202-9635-3401183d173f" providerId="ADAL" clId="{24E0D6F1-6DF8-47F2-8B8B-FF356A191979}" dt="2022-10-12T23:08:03.492" v="50" actId="478"/>
          <ac:picMkLst>
            <pc:docMk/>
            <pc:sldMk cId="157629095" sldId="258"/>
            <ac:picMk id="11" creationId="{94A6DA09-F612-C2CB-D7A0-1ADEA2238926}"/>
          </ac:picMkLst>
        </pc:picChg>
      </pc:sldChg>
      <pc:sldChg chg="addSp delSp modSp mod">
        <pc:chgData name="Abraham Osinuga" userId="287f158d-99e8-4202-9635-3401183d173f" providerId="ADAL" clId="{24E0D6F1-6DF8-47F2-8B8B-FF356A191979}" dt="2022-10-13T00:47:42.087" v="88"/>
        <pc:sldMkLst>
          <pc:docMk/>
          <pc:sldMk cId="3595392686" sldId="259"/>
        </pc:sldMkLst>
        <pc:spChg chg="mod">
          <ac:chgData name="Abraham Osinuga" userId="287f158d-99e8-4202-9635-3401183d173f" providerId="ADAL" clId="{24E0D6F1-6DF8-47F2-8B8B-FF356A191979}" dt="2022-10-13T00:47:42.087" v="88"/>
          <ac:spMkLst>
            <pc:docMk/>
            <pc:sldMk cId="3595392686" sldId="259"/>
            <ac:spMk id="3" creationId="{4B3F5A23-9677-7EC8-1FAE-36E6B8991A36}"/>
          </ac:spMkLst>
        </pc:spChg>
        <pc:spChg chg="mod">
          <ac:chgData name="Abraham Osinuga" userId="287f158d-99e8-4202-9635-3401183d173f" providerId="ADAL" clId="{24E0D6F1-6DF8-47F2-8B8B-FF356A191979}" dt="2022-10-13T00:47:40.683" v="87"/>
          <ac:spMkLst>
            <pc:docMk/>
            <pc:sldMk cId="3595392686" sldId="259"/>
            <ac:spMk id="8" creationId="{643C44E5-188F-4538-A67C-98FC4151FBAA}"/>
          </ac:spMkLst>
        </pc:spChg>
        <pc:picChg chg="del">
          <ac:chgData name="Abraham Osinuga" userId="287f158d-99e8-4202-9635-3401183d173f" providerId="ADAL" clId="{24E0D6F1-6DF8-47F2-8B8B-FF356A191979}" dt="2022-10-12T23:08:48.434" v="56" actId="478"/>
          <ac:picMkLst>
            <pc:docMk/>
            <pc:sldMk cId="3595392686" sldId="259"/>
            <ac:picMk id="4" creationId="{AEF5B7A2-4585-5010-8377-D2A0DCADD072}"/>
          </ac:picMkLst>
        </pc:picChg>
        <pc:picChg chg="add mod">
          <ac:chgData name="Abraham Osinuga" userId="287f158d-99e8-4202-9635-3401183d173f" providerId="ADAL" clId="{24E0D6F1-6DF8-47F2-8B8B-FF356A191979}" dt="2022-10-12T23:09:30.273" v="61" actId="1076"/>
          <ac:picMkLst>
            <pc:docMk/>
            <pc:sldMk cId="3595392686" sldId="259"/>
            <ac:picMk id="5" creationId="{3B283437-0BC0-8189-A176-302D387B361A}"/>
          </ac:picMkLst>
        </pc:picChg>
        <pc:picChg chg="del">
          <ac:chgData name="Abraham Osinuga" userId="287f158d-99e8-4202-9635-3401183d173f" providerId="ADAL" clId="{24E0D6F1-6DF8-47F2-8B8B-FF356A191979}" dt="2022-10-12T23:09:32.819" v="62" actId="478"/>
          <ac:picMkLst>
            <pc:docMk/>
            <pc:sldMk cId="3595392686" sldId="259"/>
            <ac:picMk id="7" creationId="{67C6BC13-6A0D-A330-C23F-8622709E8463}"/>
          </ac:picMkLst>
        </pc:picChg>
        <pc:picChg chg="add mod">
          <ac:chgData name="Abraham Osinuga" userId="287f158d-99e8-4202-9635-3401183d173f" providerId="ADAL" clId="{24E0D6F1-6DF8-47F2-8B8B-FF356A191979}" dt="2022-10-12T23:10:10.610" v="67" actId="1076"/>
          <ac:picMkLst>
            <pc:docMk/>
            <pc:sldMk cId="3595392686" sldId="259"/>
            <ac:picMk id="9" creationId="{8B70E8E2-6509-C1AE-B082-B34A16712EC1}"/>
          </ac:picMkLst>
        </pc:picChg>
      </pc:sldChg>
      <pc:sldChg chg="addSp delSp modSp mod">
        <pc:chgData name="Abraham Osinuga" userId="287f158d-99e8-4202-9635-3401183d173f" providerId="ADAL" clId="{24E0D6F1-6DF8-47F2-8B8B-FF356A191979}" dt="2022-10-13T00:47:46.355" v="90"/>
        <pc:sldMkLst>
          <pc:docMk/>
          <pc:sldMk cId="2980638933" sldId="260"/>
        </pc:sldMkLst>
        <pc:spChg chg="mod">
          <ac:chgData name="Abraham Osinuga" userId="287f158d-99e8-4202-9635-3401183d173f" providerId="ADAL" clId="{24E0D6F1-6DF8-47F2-8B8B-FF356A191979}" dt="2022-10-13T00:47:46.355" v="90"/>
          <ac:spMkLst>
            <pc:docMk/>
            <pc:sldMk cId="2980638933" sldId="260"/>
            <ac:spMk id="3" creationId="{4B3F5A23-9677-7EC8-1FAE-36E6B8991A36}"/>
          </ac:spMkLst>
        </pc:spChg>
        <pc:spChg chg="mod">
          <ac:chgData name="Abraham Osinuga" userId="287f158d-99e8-4202-9635-3401183d173f" providerId="ADAL" clId="{24E0D6F1-6DF8-47F2-8B8B-FF356A191979}" dt="2022-10-13T00:47:44.852" v="89"/>
          <ac:spMkLst>
            <pc:docMk/>
            <pc:sldMk cId="2980638933" sldId="260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24E0D6F1-6DF8-47F2-8B8B-FF356A191979}" dt="2022-10-12T23:10:52.938" v="74" actId="14100"/>
          <ac:picMkLst>
            <pc:docMk/>
            <pc:sldMk cId="2980638933" sldId="260"/>
            <ac:picMk id="4" creationId="{ED7268BE-B270-07A5-E3BA-E6084EC1C117}"/>
          </ac:picMkLst>
        </pc:picChg>
        <pc:picChg chg="del">
          <ac:chgData name="Abraham Osinuga" userId="287f158d-99e8-4202-9635-3401183d173f" providerId="ADAL" clId="{24E0D6F1-6DF8-47F2-8B8B-FF356A191979}" dt="2022-10-12T23:10:17.083" v="68" actId="478"/>
          <ac:picMkLst>
            <pc:docMk/>
            <pc:sldMk cId="2980638933" sldId="260"/>
            <ac:picMk id="5" creationId="{E588395C-682D-0BEF-9187-83931CA3B1CC}"/>
          </ac:picMkLst>
        </pc:picChg>
        <pc:picChg chg="add mod">
          <ac:chgData name="Abraham Osinuga" userId="287f158d-99e8-4202-9635-3401183d173f" providerId="ADAL" clId="{24E0D6F1-6DF8-47F2-8B8B-FF356A191979}" dt="2022-10-12T23:11:59.538" v="80" actId="1076"/>
          <ac:picMkLst>
            <pc:docMk/>
            <pc:sldMk cId="2980638933" sldId="260"/>
            <ac:picMk id="7" creationId="{0CE4125B-E28F-7868-9B6F-F23D3DB6D8D1}"/>
          </ac:picMkLst>
        </pc:picChg>
        <pc:picChg chg="del">
          <ac:chgData name="Abraham Osinuga" userId="287f158d-99e8-4202-9635-3401183d173f" providerId="ADAL" clId="{24E0D6F1-6DF8-47F2-8B8B-FF356A191979}" dt="2022-10-12T23:10:55.265" v="75" actId="478"/>
          <ac:picMkLst>
            <pc:docMk/>
            <pc:sldMk cId="2980638933" sldId="260"/>
            <ac:picMk id="9" creationId="{3C51C359-7D24-53FE-1462-6D1092DF85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210D4-7752-4FFA-8D82-95EF68F7AAE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A4188-E908-494A-B495-9071A49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6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52B7-3F67-8CB0-29D8-A3BCF5C7B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35D6F-C47D-7842-F1FB-F9F94AA4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54482-191F-1199-3C05-522E3656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2132-CFDA-2CD3-0B06-C448C50A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2DBF-D14E-5BA9-9544-BB77D657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1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D8CC-F733-0712-659E-3675F7C8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8A5B1-0B63-2E5F-0F09-BD5A85130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7FB2-9E01-5725-4B06-2F19617C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26746-00B5-F637-AF8E-CBE3A41F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BA533-ACE2-F2E6-6317-DD91B134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1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8EACB-C0F3-FD6A-B85B-8D13B791A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9A440-CC14-AEE4-A9B0-98796025A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188E-8E4F-09EE-6662-339BCC74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50640-DA9C-73D9-7760-95072D68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D5216-2032-0938-2165-44AECE88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5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6E1E-3AE5-0134-70AF-0B782F24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2BA5-BD50-59FB-6390-75356643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CFB5E-859E-3AF9-D7D1-9781749E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C883-48A7-7055-CB0F-A19AFBAE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166A-EDC5-E84B-FAA0-E7A08E18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9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9B25-BC4A-D7EA-C92A-1FE76A18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BACE7-C466-DE55-6B38-0DA9E6AA0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DDA6-06A7-1765-C751-AFBBFFA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9773-2B82-A326-42DD-A0F75456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6285-7861-CF3B-613A-A1219B40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37B0-015C-87E3-55FF-E01F8DA0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1BB88-6C0E-9B08-FE1D-FE2145C47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DA0BE-66AF-F2D0-F928-F62DE6AC6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01976-B12D-1E18-C9E9-7ABB687E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3F8C3-5A75-1858-D60E-A07F3DAD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D29CD-81DA-BD24-03FB-133D582A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7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9B3D-52A4-7788-E721-2E44D4CA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AC04B-4B8E-7584-9A82-A5449B3A2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6A1F6-A26F-DCF7-36DE-6D58437E2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33844-9FBC-2B70-954A-1C5CECE8A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D475B-9F3D-6BD8-4057-46F13AECE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4E661-6B7F-D96E-1FC5-3F3CF641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76349-2536-BC29-DAEA-13A58745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616A1-774A-16F9-1414-EE235B54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1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9153-5516-FDCA-A019-D8356CC1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F9B85-9B49-25F9-8400-8626350A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1BFEC-B732-1802-EF8B-02C3949E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57740-37C8-4342-7423-D3EE2352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6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EA4EC-5FFB-8A46-A8C4-F8B41B65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1D835-7003-6852-7F51-8D002457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D29BC-7B75-7A0E-CBC2-9FDEF204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0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3F99-B976-4743-3121-0FA6D614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0B7D-A90E-2E4A-126A-5D83F69FF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EC892-45F4-8A19-526C-5BD689AC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6E967-F6CD-149A-1BF2-552D4D97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933DB-58D9-E426-53CB-79D11E66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60140-32C7-A672-E6B2-A7CD6FE5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3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C839-B6C3-1617-4990-9227D81E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65219-C42F-0092-A559-7AF8C22EB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AE99D-BDF6-E188-E3E2-8EBAB5CC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6E708-912F-1429-04DD-0DB7B197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034EF-4A71-61E4-83F1-C738112E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58A2-AFFB-59F6-E83F-53234439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AB32F-4E95-CB77-5814-49272C1E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F8618-D338-AE37-79D6-DA2D92ED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7FDE-0BC0-8A4A-32D5-10D3917BB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580B5-5921-5998-CC24-BE5584AA6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832B-4095-1594-CE77-917B6796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T1 - 15N C (N14 + 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T0 - 15N C (N14 + N15)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A6D58EB-707C-0FE9-2D7D-0D8142E2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6" y="475097"/>
            <a:ext cx="6155844" cy="638290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A422A44-80B2-F391-DFB1-9297CFB2E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73" y="466956"/>
            <a:ext cx="6084927" cy="638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2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T3 - 15N C (N14 + 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T2 - 15N C (N14 + N15)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A853B80-39F2-FE66-0A0E-68C138614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6956"/>
            <a:ext cx="5976341" cy="6370386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9DD1E7F-CFA1-FE2C-C6D7-9A17CE8DD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340" y="500333"/>
            <a:ext cx="6131505" cy="63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7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T5 - 15N C (N14 + 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T4 - 15N C (N14 + N15)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ADEC6D4-E848-3125-A441-B125803EB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874"/>
            <a:ext cx="6075995" cy="6360126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4E1E29A-FE4F-9F2D-157E-A221C88FB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744" y="497874"/>
            <a:ext cx="6142256" cy="63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T7 - 15N C (N14 + 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T6 - 15N C (N14 + N15)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B283437-0BC0-8189-A176-302D387B3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956"/>
            <a:ext cx="6110576" cy="6335966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B70E8E2-6509-C1AE-B082-B34A16712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95" y="500333"/>
            <a:ext cx="6131505" cy="63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9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T9 - 15N </a:t>
            </a:r>
            <a:r>
              <a:rPr lang="en-US"/>
              <a:t>C (N14 + N15</a:t>
            </a:r>
            <a:r>
              <a:rPr lang="en-US" dirty="0"/>
              <a:t>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T8 - 15N C (N14 + N15)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D7268BE-B270-07A5-E3BA-E6084EC1C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1728"/>
            <a:ext cx="5922295" cy="638811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CE4125B-E28F-7868-9B6F-F23D3DB6D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162" y="444945"/>
            <a:ext cx="6173951" cy="640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3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90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Osinuga</dc:creator>
  <cp:lastModifiedBy>Abraham Osinuga</cp:lastModifiedBy>
  <cp:revision>5</cp:revision>
  <dcterms:created xsi:type="dcterms:W3CDTF">2022-10-11T18:54:31Z</dcterms:created>
  <dcterms:modified xsi:type="dcterms:W3CDTF">2022-10-13T00:47:47Z</dcterms:modified>
</cp:coreProperties>
</file>