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A2EE39-B3FC-45E9-8AE4-950B0BAB8DB5}" v="10" dt="2022-10-12T17:17:43.1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raham Osinuga" userId="287f158d-99e8-4202-9635-3401183d173f" providerId="ADAL" clId="{8E2FEA58-BAB6-486E-8333-37F249AB166D}"/>
    <pc:docChg chg="modSld">
      <pc:chgData name="Abraham Osinuga" userId="287f158d-99e8-4202-9635-3401183d173f" providerId="ADAL" clId="{8E2FEA58-BAB6-486E-8333-37F249AB166D}" dt="2022-10-11T21:57:52.324" v="0" actId="1076"/>
      <pc:docMkLst>
        <pc:docMk/>
      </pc:docMkLst>
      <pc:sldChg chg="modSp mod">
        <pc:chgData name="Abraham Osinuga" userId="287f158d-99e8-4202-9635-3401183d173f" providerId="ADAL" clId="{8E2FEA58-BAB6-486E-8333-37F249AB166D}" dt="2022-10-11T21:57:52.324" v="0" actId="1076"/>
        <pc:sldMkLst>
          <pc:docMk/>
          <pc:sldMk cId="3512722271" sldId="256"/>
        </pc:sldMkLst>
        <pc:spChg chg="mod">
          <ac:chgData name="Abraham Osinuga" userId="287f158d-99e8-4202-9635-3401183d173f" providerId="ADAL" clId="{8E2FEA58-BAB6-486E-8333-37F249AB166D}" dt="2022-10-11T21:57:52.324" v="0" actId="1076"/>
          <ac:spMkLst>
            <pc:docMk/>
            <pc:sldMk cId="3512722271" sldId="256"/>
            <ac:spMk id="8" creationId="{643C44E5-188F-4538-A67C-98FC4151FBAA}"/>
          </ac:spMkLst>
        </pc:spChg>
      </pc:sldChg>
    </pc:docChg>
  </pc:docChgLst>
  <pc:docChgLst>
    <pc:chgData name="Abraham Osinuga" userId="287f158d-99e8-4202-9635-3401183d173f" providerId="ADAL" clId="{1AA2EE39-B3FC-45E9-8AE4-950B0BAB8DB5}"/>
    <pc:docChg chg="custSel addSld delSld modSld">
      <pc:chgData name="Abraham Osinuga" userId="287f158d-99e8-4202-9635-3401183d173f" providerId="ADAL" clId="{1AA2EE39-B3FC-45E9-8AE4-950B0BAB8DB5}" dt="2022-10-12T17:17:55.261" v="113" actId="14100"/>
      <pc:docMkLst>
        <pc:docMk/>
      </pc:docMkLst>
      <pc:sldChg chg="addSp delSp modSp mod">
        <pc:chgData name="Abraham Osinuga" userId="287f158d-99e8-4202-9635-3401183d173f" providerId="ADAL" clId="{1AA2EE39-B3FC-45E9-8AE4-950B0BAB8DB5}" dt="2022-10-12T16:59:18.591" v="27" actId="14100"/>
        <pc:sldMkLst>
          <pc:docMk/>
          <pc:sldMk cId="3512722271" sldId="256"/>
        </pc:sldMkLst>
        <pc:spChg chg="mod">
          <ac:chgData name="Abraham Osinuga" userId="287f158d-99e8-4202-9635-3401183d173f" providerId="ADAL" clId="{1AA2EE39-B3FC-45E9-8AE4-950B0BAB8DB5}" dt="2022-10-12T16:55:38.566" v="11" actId="20577"/>
          <ac:spMkLst>
            <pc:docMk/>
            <pc:sldMk cId="3512722271" sldId="256"/>
            <ac:spMk id="3" creationId="{4B3F5A23-9677-7EC8-1FAE-36E6B8991A36}"/>
          </ac:spMkLst>
        </pc:spChg>
        <pc:spChg chg="mod">
          <ac:chgData name="Abraham Osinuga" userId="287f158d-99e8-4202-9635-3401183d173f" providerId="ADAL" clId="{1AA2EE39-B3FC-45E9-8AE4-950B0BAB8DB5}" dt="2022-10-12T16:55:29.599" v="4" actId="20577"/>
          <ac:spMkLst>
            <pc:docMk/>
            <pc:sldMk cId="3512722271" sldId="256"/>
            <ac:spMk id="8" creationId="{643C44E5-188F-4538-A67C-98FC4151FBAA}"/>
          </ac:spMkLst>
        </pc:spChg>
        <pc:picChg chg="add mod">
          <ac:chgData name="Abraham Osinuga" userId="287f158d-99e8-4202-9635-3401183d173f" providerId="ADAL" clId="{1AA2EE39-B3FC-45E9-8AE4-950B0BAB8DB5}" dt="2022-10-12T16:58:32.928" v="21" actId="1076"/>
          <ac:picMkLst>
            <pc:docMk/>
            <pc:sldMk cId="3512722271" sldId="256"/>
            <ac:picMk id="4" creationId="{2FB61804-5D35-7BC2-0F6E-5D29A31C1827}"/>
          </ac:picMkLst>
        </pc:picChg>
        <pc:picChg chg="add mod">
          <ac:chgData name="Abraham Osinuga" userId="287f158d-99e8-4202-9635-3401183d173f" providerId="ADAL" clId="{1AA2EE39-B3FC-45E9-8AE4-950B0BAB8DB5}" dt="2022-10-12T16:59:18.591" v="27" actId="14100"/>
          <ac:picMkLst>
            <pc:docMk/>
            <pc:sldMk cId="3512722271" sldId="256"/>
            <ac:picMk id="6" creationId="{7F656301-308F-432B-540D-58D6738FC928}"/>
          </ac:picMkLst>
        </pc:picChg>
        <pc:picChg chg="del">
          <ac:chgData name="Abraham Osinuga" userId="287f158d-99e8-4202-9635-3401183d173f" providerId="ADAL" clId="{1AA2EE39-B3FC-45E9-8AE4-950B0BAB8DB5}" dt="2022-10-12T16:58:14.121" v="13" actId="478"/>
          <ac:picMkLst>
            <pc:docMk/>
            <pc:sldMk cId="3512722271" sldId="256"/>
            <ac:picMk id="7" creationId="{33159097-3490-AB00-8014-C2FAD35E4C14}"/>
          </ac:picMkLst>
        </pc:picChg>
        <pc:picChg chg="del">
          <ac:chgData name="Abraham Osinuga" userId="287f158d-99e8-4202-9635-3401183d173f" providerId="ADAL" clId="{1AA2EE39-B3FC-45E9-8AE4-950B0BAB8DB5}" dt="2022-10-12T16:58:31.583" v="20" actId="478"/>
          <ac:picMkLst>
            <pc:docMk/>
            <pc:sldMk cId="3512722271" sldId="256"/>
            <ac:picMk id="10" creationId="{F45E8B00-A465-952A-274B-2388209191A9}"/>
          </ac:picMkLst>
        </pc:picChg>
      </pc:sldChg>
      <pc:sldChg chg="addSp delSp modSp add mod">
        <pc:chgData name="Abraham Osinuga" userId="287f158d-99e8-4202-9635-3401183d173f" providerId="ADAL" clId="{1AA2EE39-B3FC-45E9-8AE4-950B0BAB8DB5}" dt="2022-10-12T17:02:38.240" v="50" actId="14100"/>
        <pc:sldMkLst>
          <pc:docMk/>
          <pc:sldMk cId="1526478300" sldId="257"/>
        </pc:sldMkLst>
        <pc:spChg chg="mod">
          <ac:chgData name="Abraham Osinuga" userId="287f158d-99e8-4202-9635-3401183d173f" providerId="ADAL" clId="{1AA2EE39-B3FC-45E9-8AE4-950B0BAB8DB5}" dt="2022-10-12T17:00:49.265" v="38" actId="20577"/>
          <ac:spMkLst>
            <pc:docMk/>
            <pc:sldMk cId="1526478300" sldId="257"/>
            <ac:spMk id="3" creationId="{4B3F5A23-9677-7EC8-1FAE-36E6B8991A36}"/>
          </ac:spMkLst>
        </pc:spChg>
        <pc:spChg chg="mod">
          <ac:chgData name="Abraham Osinuga" userId="287f158d-99e8-4202-9635-3401183d173f" providerId="ADAL" clId="{1AA2EE39-B3FC-45E9-8AE4-950B0BAB8DB5}" dt="2022-10-12T17:00:33.273" v="30" actId="20577"/>
          <ac:spMkLst>
            <pc:docMk/>
            <pc:sldMk cId="1526478300" sldId="257"/>
            <ac:spMk id="8" creationId="{643C44E5-188F-4538-A67C-98FC4151FBAA}"/>
          </ac:spMkLst>
        </pc:spChg>
        <pc:picChg chg="del">
          <ac:chgData name="Abraham Osinuga" userId="287f158d-99e8-4202-9635-3401183d173f" providerId="ADAL" clId="{1AA2EE39-B3FC-45E9-8AE4-950B0BAB8DB5}" dt="2022-10-12T17:00:34.784" v="31" actId="478"/>
          <ac:picMkLst>
            <pc:docMk/>
            <pc:sldMk cId="1526478300" sldId="257"/>
            <ac:picMk id="4" creationId="{2FB61804-5D35-7BC2-0F6E-5D29A31C1827}"/>
          </ac:picMkLst>
        </pc:picChg>
        <pc:picChg chg="add mod">
          <ac:chgData name="Abraham Osinuga" userId="287f158d-99e8-4202-9635-3401183d173f" providerId="ADAL" clId="{1AA2EE39-B3FC-45E9-8AE4-950B0BAB8DB5}" dt="2022-10-12T17:00:46.176" v="36" actId="1076"/>
          <ac:picMkLst>
            <pc:docMk/>
            <pc:sldMk cId="1526478300" sldId="257"/>
            <ac:picMk id="5" creationId="{4BCDFFBE-EAD8-0FEE-809C-9F3507769DB0}"/>
          </ac:picMkLst>
        </pc:picChg>
        <pc:picChg chg="del">
          <ac:chgData name="Abraham Osinuga" userId="287f158d-99e8-4202-9635-3401183d173f" providerId="ADAL" clId="{1AA2EE39-B3FC-45E9-8AE4-950B0BAB8DB5}" dt="2022-10-12T17:02:05.282" v="39" actId="478"/>
          <ac:picMkLst>
            <pc:docMk/>
            <pc:sldMk cId="1526478300" sldId="257"/>
            <ac:picMk id="6" creationId="{7F656301-308F-432B-540D-58D6738FC928}"/>
          </ac:picMkLst>
        </pc:picChg>
        <pc:picChg chg="add mod">
          <ac:chgData name="Abraham Osinuga" userId="287f158d-99e8-4202-9635-3401183d173f" providerId="ADAL" clId="{1AA2EE39-B3FC-45E9-8AE4-950B0BAB8DB5}" dt="2022-10-12T17:02:38.240" v="50" actId="14100"/>
          <ac:picMkLst>
            <pc:docMk/>
            <pc:sldMk cId="1526478300" sldId="257"/>
            <ac:picMk id="9" creationId="{7A549494-D234-AC46-8EDB-23AA52D5BFC5}"/>
          </ac:picMkLst>
        </pc:picChg>
      </pc:sldChg>
      <pc:sldChg chg="del">
        <pc:chgData name="Abraham Osinuga" userId="287f158d-99e8-4202-9635-3401183d173f" providerId="ADAL" clId="{1AA2EE39-B3FC-45E9-8AE4-950B0BAB8DB5}" dt="2022-10-12T16:55:48.798" v="12" actId="2696"/>
        <pc:sldMkLst>
          <pc:docMk/>
          <pc:sldMk cId="4134373468" sldId="257"/>
        </pc:sldMkLst>
      </pc:sldChg>
      <pc:sldChg chg="addSp delSp modSp add mod">
        <pc:chgData name="Abraham Osinuga" userId="287f158d-99e8-4202-9635-3401183d173f" providerId="ADAL" clId="{1AA2EE39-B3FC-45E9-8AE4-950B0BAB8DB5}" dt="2022-10-12T17:14:13.196" v="72" actId="1076"/>
        <pc:sldMkLst>
          <pc:docMk/>
          <pc:sldMk cId="157629095" sldId="258"/>
        </pc:sldMkLst>
        <pc:spChg chg="mod">
          <ac:chgData name="Abraham Osinuga" userId="287f158d-99e8-4202-9635-3401183d173f" providerId="ADAL" clId="{1AA2EE39-B3FC-45E9-8AE4-950B0BAB8DB5}" dt="2022-10-12T17:13:09.868" v="57" actId="20577"/>
          <ac:spMkLst>
            <pc:docMk/>
            <pc:sldMk cId="157629095" sldId="258"/>
            <ac:spMk id="3" creationId="{4B3F5A23-9677-7EC8-1FAE-36E6B8991A36}"/>
          </ac:spMkLst>
        </pc:spChg>
        <pc:spChg chg="mod">
          <ac:chgData name="Abraham Osinuga" userId="287f158d-99e8-4202-9635-3401183d173f" providerId="ADAL" clId="{1AA2EE39-B3FC-45E9-8AE4-950B0BAB8DB5}" dt="2022-10-12T17:13:07.548" v="55" actId="20577"/>
          <ac:spMkLst>
            <pc:docMk/>
            <pc:sldMk cId="157629095" sldId="258"/>
            <ac:spMk id="8" creationId="{643C44E5-188F-4538-A67C-98FC4151FBAA}"/>
          </ac:spMkLst>
        </pc:spChg>
        <pc:picChg chg="add mod">
          <ac:chgData name="Abraham Osinuga" userId="287f158d-99e8-4202-9635-3401183d173f" providerId="ADAL" clId="{1AA2EE39-B3FC-45E9-8AE4-950B0BAB8DB5}" dt="2022-10-12T17:13:19.235" v="63" actId="1076"/>
          <ac:picMkLst>
            <pc:docMk/>
            <pc:sldMk cId="157629095" sldId="258"/>
            <ac:picMk id="4" creationId="{B61E459B-98F4-0626-7BCC-31ABD9E75117}"/>
          </ac:picMkLst>
        </pc:picChg>
        <pc:picChg chg="del">
          <ac:chgData name="Abraham Osinuga" userId="287f158d-99e8-4202-9635-3401183d173f" providerId="ADAL" clId="{1AA2EE39-B3FC-45E9-8AE4-950B0BAB8DB5}" dt="2022-10-12T17:13:11.573" v="58" actId="478"/>
          <ac:picMkLst>
            <pc:docMk/>
            <pc:sldMk cId="157629095" sldId="258"/>
            <ac:picMk id="5" creationId="{4BCDFFBE-EAD8-0FEE-809C-9F3507769DB0}"/>
          </ac:picMkLst>
        </pc:picChg>
        <pc:picChg chg="add mod">
          <ac:chgData name="Abraham Osinuga" userId="287f158d-99e8-4202-9635-3401183d173f" providerId="ADAL" clId="{1AA2EE39-B3FC-45E9-8AE4-950B0BAB8DB5}" dt="2022-10-12T17:14:13.196" v="72" actId="1076"/>
          <ac:picMkLst>
            <pc:docMk/>
            <pc:sldMk cId="157629095" sldId="258"/>
            <ac:picMk id="7" creationId="{92AF80EE-961E-F38B-18CD-6B8F19831918}"/>
          </ac:picMkLst>
        </pc:picChg>
        <pc:picChg chg="del">
          <ac:chgData name="Abraham Osinuga" userId="287f158d-99e8-4202-9635-3401183d173f" providerId="ADAL" clId="{1AA2EE39-B3FC-45E9-8AE4-950B0BAB8DB5}" dt="2022-10-12T17:13:20.540" v="64" actId="478"/>
          <ac:picMkLst>
            <pc:docMk/>
            <pc:sldMk cId="157629095" sldId="258"/>
            <ac:picMk id="9" creationId="{7A549494-D234-AC46-8EDB-23AA52D5BFC5}"/>
          </ac:picMkLst>
        </pc:picChg>
      </pc:sldChg>
      <pc:sldChg chg="addSp delSp modSp add mod">
        <pc:chgData name="Abraham Osinuga" userId="287f158d-99e8-4202-9635-3401183d173f" providerId="ADAL" clId="{1AA2EE39-B3FC-45E9-8AE4-950B0BAB8DB5}" dt="2022-10-12T17:16:27.932" v="99" actId="14100"/>
        <pc:sldMkLst>
          <pc:docMk/>
          <pc:sldMk cId="3595392686" sldId="259"/>
        </pc:sldMkLst>
        <pc:spChg chg="mod">
          <ac:chgData name="Abraham Osinuga" userId="287f158d-99e8-4202-9635-3401183d173f" providerId="ADAL" clId="{1AA2EE39-B3FC-45E9-8AE4-950B0BAB8DB5}" dt="2022-10-12T17:14:27.901" v="77" actId="20577"/>
          <ac:spMkLst>
            <pc:docMk/>
            <pc:sldMk cId="3595392686" sldId="259"/>
            <ac:spMk id="3" creationId="{4B3F5A23-9677-7EC8-1FAE-36E6B8991A36}"/>
          </ac:spMkLst>
        </pc:spChg>
        <pc:spChg chg="mod">
          <ac:chgData name="Abraham Osinuga" userId="287f158d-99e8-4202-9635-3401183d173f" providerId="ADAL" clId="{1AA2EE39-B3FC-45E9-8AE4-950B0BAB8DB5}" dt="2022-10-12T17:14:24.852" v="75" actId="20577"/>
          <ac:spMkLst>
            <pc:docMk/>
            <pc:sldMk cId="3595392686" sldId="259"/>
            <ac:spMk id="8" creationId="{643C44E5-188F-4538-A67C-98FC4151FBAA}"/>
          </ac:spMkLst>
        </pc:spChg>
        <pc:picChg chg="del">
          <ac:chgData name="Abraham Osinuga" userId="287f158d-99e8-4202-9635-3401183d173f" providerId="ADAL" clId="{1AA2EE39-B3FC-45E9-8AE4-950B0BAB8DB5}" dt="2022-10-12T17:14:30.140" v="78" actId="478"/>
          <ac:picMkLst>
            <pc:docMk/>
            <pc:sldMk cId="3595392686" sldId="259"/>
            <ac:picMk id="4" creationId="{B61E459B-98F4-0626-7BCC-31ABD9E75117}"/>
          </ac:picMkLst>
        </pc:picChg>
        <pc:picChg chg="add mod">
          <ac:chgData name="Abraham Osinuga" userId="287f158d-99e8-4202-9635-3401183d173f" providerId="ADAL" clId="{1AA2EE39-B3FC-45E9-8AE4-950B0BAB8DB5}" dt="2022-10-12T17:15:48.780" v="90" actId="1076"/>
          <ac:picMkLst>
            <pc:docMk/>
            <pc:sldMk cId="3595392686" sldId="259"/>
            <ac:picMk id="5" creationId="{2883AA70-2E13-9744-BCF6-92C4F59B4630}"/>
          </ac:picMkLst>
        </pc:picChg>
        <pc:picChg chg="del">
          <ac:chgData name="Abraham Osinuga" userId="287f158d-99e8-4202-9635-3401183d173f" providerId="ADAL" clId="{1AA2EE39-B3FC-45E9-8AE4-950B0BAB8DB5}" dt="2022-10-12T17:15:50.013" v="91" actId="478"/>
          <ac:picMkLst>
            <pc:docMk/>
            <pc:sldMk cId="3595392686" sldId="259"/>
            <ac:picMk id="7" creationId="{92AF80EE-961E-F38B-18CD-6B8F19831918}"/>
          </ac:picMkLst>
        </pc:picChg>
        <pc:picChg chg="add mod">
          <ac:chgData name="Abraham Osinuga" userId="287f158d-99e8-4202-9635-3401183d173f" providerId="ADAL" clId="{1AA2EE39-B3FC-45E9-8AE4-950B0BAB8DB5}" dt="2022-10-12T17:16:27.932" v="99" actId="14100"/>
          <ac:picMkLst>
            <pc:docMk/>
            <pc:sldMk cId="3595392686" sldId="259"/>
            <ac:picMk id="9" creationId="{670FD7CA-163D-CFFE-F63B-3AB11F3C9DFE}"/>
          </ac:picMkLst>
        </pc:picChg>
      </pc:sldChg>
      <pc:sldChg chg="del">
        <pc:chgData name="Abraham Osinuga" userId="287f158d-99e8-4202-9635-3401183d173f" providerId="ADAL" clId="{1AA2EE39-B3FC-45E9-8AE4-950B0BAB8DB5}" dt="2022-10-12T16:55:48.798" v="12" actId="2696"/>
        <pc:sldMkLst>
          <pc:docMk/>
          <pc:sldMk cId="4094164633" sldId="259"/>
        </pc:sldMkLst>
      </pc:sldChg>
      <pc:sldChg chg="addSp delSp modSp add mod">
        <pc:chgData name="Abraham Osinuga" userId="287f158d-99e8-4202-9635-3401183d173f" providerId="ADAL" clId="{1AA2EE39-B3FC-45E9-8AE4-950B0BAB8DB5}" dt="2022-10-12T17:17:55.261" v="113" actId="14100"/>
        <pc:sldMkLst>
          <pc:docMk/>
          <pc:sldMk cId="2980638933" sldId="260"/>
        </pc:sldMkLst>
        <pc:spChg chg="mod">
          <ac:chgData name="Abraham Osinuga" userId="287f158d-99e8-4202-9635-3401183d173f" providerId="ADAL" clId="{1AA2EE39-B3FC-45E9-8AE4-950B0BAB8DB5}" dt="2022-10-12T17:14:41.677" v="83" actId="20577"/>
          <ac:spMkLst>
            <pc:docMk/>
            <pc:sldMk cId="2980638933" sldId="260"/>
            <ac:spMk id="3" creationId="{4B3F5A23-9677-7EC8-1FAE-36E6B8991A36}"/>
          </ac:spMkLst>
        </pc:spChg>
        <pc:spChg chg="mod">
          <ac:chgData name="Abraham Osinuga" userId="287f158d-99e8-4202-9635-3401183d173f" providerId="ADAL" clId="{1AA2EE39-B3FC-45E9-8AE4-950B0BAB8DB5}" dt="2022-10-12T17:14:38.805" v="81" actId="20577"/>
          <ac:spMkLst>
            <pc:docMk/>
            <pc:sldMk cId="2980638933" sldId="260"/>
            <ac:spMk id="8" creationId="{643C44E5-188F-4538-A67C-98FC4151FBAA}"/>
          </ac:spMkLst>
        </pc:spChg>
        <pc:picChg chg="add mod">
          <ac:chgData name="Abraham Osinuga" userId="287f158d-99e8-4202-9635-3401183d173f" providerId="ADAL" clId="{1AA2EE39-B3FC-45E9-8AE4-950B0BAB8DB5}" dt="2022-10-12T17:17:12.150" v="105" actId="14100"/>
          <ac:picMkLst>
            <pc:docMk/>
            <pc:sldMk cId="2980638933" sldId="260"/>
            <ac:picMk id="4" creationId="{39248D14-9C0E-369C-8832-309AF6EF0148}"/>
          </ac:picMkLst>
        </pc:picChg>
        <pc:picChg chg="add mod">
          <ac:chgData name="Abraham Osinuga" userId="287f158d-99e8-4202-9635-3401183d173f" providerId="ADAL" clId="{1AA2EE39-B3FC-45E9-8AE4-950B0BAB8DB5}" dt="2022-10-12T17:17:55.261" v="113" actId="14100"/>
          <ac:picMkLst>
            <pc:docMk/>
            <pc:sldMk cId="2980638933" sldId="260"/>
            <ac:picMk id="6" creationId="{3536380F-D106-CA9F-89F4-0582D5C306D7}"/>
          </ac:picMkLst>
        </pc:picChg>
        <pc:picChg chg="del">
          <ac:chgData name="Abraham Osinuga" userId="287f158d-99e8-4202-9635-3401183d173f" providerId="ADAL" clId="{1AA2EE39-B3FC-45E9-8AE4-950B0BAB8DB5}" dt="2022-10-12T17:17:14.030" v="106" actId="478"/>
          <ac:picMkLst>
            <pc:docMk/>
            <pc:sldMk cId="2980638933" sldId="260"/>
            <ac:picMk id="7" creationId="{92AF80EE-961E-F38B-18CD-6B8F19831918}"/>
          </ac:picMkLst>
        </pc:picChg>
      </pc:sldChg>
      <pc:sldChg chg="del">
        <pc:chgData name="Abraham Osinuga" userId="287f158d-99e8-4202-9635-3401183d173f" providerId="ADAL" clId="{1AA2EE39-B3FC-45E9-8AE4-950B0BAB8DB5}" dt="2022-10-12T16:55:48.798" v="12" actId="2696"/>
        <pc:sldMkLst>
          <pc:docMk/>
          <pc:sldMk cId="3364709118" sldId="260"/>
        </pc:sldMkLst>
      </pc:sldChg>
      <pc:sldChg chg="del">
        <pc:chgData name="Abraham Osinuga" userId="287f158d-99e8-4202-9635-3401183d173f" providerId="ADAL" clId="{1AA2EE39-B3FC-45E9-8AE4-950B0BAB8DB5}" dt="2022-10-12T16:55:48.798" v="12" actId="2696"/>
        <pc:sldMkLst>
          <pc:docMk/>
          <pc:sldMk cId="1153436761" sldId="261"/>
        </pc:sldMkLst>
      </pc:sldChg>
      <pc:sldChg chg="del">
        <pc:chgData name="Abraham Osinuga" userId="287f158d-99e8-4202-9635-3401183d173f" providerId="ADAL" clId="{1AA2EE39-B3FC-45E9-8AE4-950B0BAB8DB5}" dt="2022-10-12T16:55:48.798" v="12" actId="2696"/>
        <pc:sldMkLst>
          <pc:docMk/>
          <pc:sldMk cId="4131719359" sldId="26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4210D4-7752-4FFA-8D82-95EF68F7AAEF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FA4188-E908-494A-B495-9071A49E7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96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B52B7-3F67-8CB0-29D8-A3BCF5C7B1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235D6F-C47D-7842-F1FB-F9F94AA40D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854482-191F-1199-3C05-522E36563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CB669-A294-4E0B-89BE-5F817C5C308A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102132-CFDA-2CD3-0B06-C448C50A9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EF2DBF-D14E-5BA9-9544-BB77D6574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75243-A23A-40D0-8F1B-001A70FE5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413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6D8CC-F733-0712-659E-3675F7C8D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48A5B1-0B63-2E5F-0F09-BD5A85130A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917FB2-9E01-5725-4B06-2F19617CB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CB669-A294-4E0B-89BE-5F817C5C308A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826746-00B5-F637-AF8E-CBE3A41F1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9BA533-ACE2-F2E6-6317-DD91B134E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75243-A23A-40D0-8F1B-001A70FE5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612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28EACB-C0F3-FD6A-B85B-8D13B791AB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C9A440-CC14-AEE4-A9B0-98796025A8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F5188E-8E4F-09EE-6662-339BCC747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CB669-A294-4E0B-89BE-5F817C5C308A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550640-DA9C-73D9-7760-95072D68D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D5216-2032-0938-2165-44AECE881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75243-A23A-40D0-8F1B-001A70FE5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356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26E1E-3AE5-0134-70AF-0B782F242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72BA5-BD50-59FB-6390-753566431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6CFB5E-859E-3AF9-D7D1-9781749E4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CB669-A294-4E0B-89BE-5F817C5C308A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65C883-48A7-7055-CB0F-A19AFBAE3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25166A-EDC5-E84B-FAA0-E7A08E188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75243-A23A-40D0-8F1B-001A70FE5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492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49B25-BC4A-D7EA-C92A-1FE76A188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0BACE7-C466-DE55-6B38-0DA9E6AA0A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F8DDA6-06A7-1765-C751-AFBBFFAC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CB669-A294-4E0B-89BE-5F817C5C308A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79773-2B82-A326-42DD-A0F754564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9B6285-7861-CF3B-613A-A1219B40C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75243-A23A-40D0-8F1B-001A70FE5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941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937B0-015C-87E3-55FF-E01F8DA01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1BB88-6C0E-9B08-FE1D-FE2145C476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4DA0BE-66AF-F2D0-F928-F62DE6AC68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501976-B12D-1E18-C9E9-7ABB687E1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CB669-A294-4E0B-89BE-5F817C5C308A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A3F8C3-5A75-1858-D60E-A07F3DAD8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DD29CD-81DA-BD24-03FB-133D582AC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75243-A23A-40D0-8F1B-001A70FE5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771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69B3D-52A4-7788-E721-2E44D4CA8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8AC04B-4B8E-7584-9A82-A5449B3A2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C6A1F6-A26F-DCF7-36DE-6D58437E2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33844-9FBC-2B70-954A-1C5CECE8A6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8D475B-9F3D-6BD8-4057-46F13AECE4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74E661-6B7F-D96E-1FC5-3F3CF641A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CB669-A294-4E0B-89BE-5F817C5C308A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976349-2536-BC29-DAEA-13A587455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6616A1-774A-16F9-1414-EE235B547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75243-A23A-40D0-8F1B-001A70FE5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114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79153-5516-FDCA-A019-D8356CC1A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7F9B85-9B49-25F9-8400-8626350A8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CB669-A294-4E0B-89BE-5F817C5C308A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81BFEC-B732-1802-EF8B-02C3949EE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157740-37C8-4342-7423-D3EE23527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75243-A23A-40D0-8F1B-001A70FE5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160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7EA4EC-5FFB-8A46-A8C4-F8B41B651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CB669-A294-4E0B-89BE-5F817C5C308A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31D835-7003-6852-7F51-8D0024573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AD29BC-7B75-7A0E-CBC2-9FDEF2046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75243-A23A-40D0-8F1B-001A70FE5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904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33F99-B976-4743-3121-0FA6D6147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30B7D-A90E-2E4A-126A-5D83F69FFB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BEC892-45F4-8A19-526C-5BD689AC81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46E967-F6CD-149A-1BF2-552D4D979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CB669-A294-4E0B-89BE-5F817C5C308A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D933DB-58D9-E426-53CB-79D11E668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D60140-32C7-A672-E6B2-A7CD6FE51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75243-A23A-40D0-8F1B-001A70FE5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831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FC839-B6C3-1617-4990-9227D81E9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D65219-C42F-0092-A559-7AF8C22EB3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DAE99D-BDF6-E188-E3E2-8EBAB5CCD3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06E708-912F-1429-04DD-0DB7B197D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CB669-A294-4E0B-89BE-5F817C5C308A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B034EF-4A71-61E4-83F1-C738112EA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F458A2-AFFB-59F6-E83F-532344399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75243-A23A-40D0-8F1B-001A70FE5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800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4AB32F-4E95-CB77-5814-49272C1EC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8F8618-D338-AE37-79D6-DA2D92EDA7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E97FDE-0BC0-8A4A-32D5-10D3917BB3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4CB669-A294-4E0B-89BE-5F817C5C308A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580B5-5921-5998-CC24-BE5584AA67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29832B-4095-1594-CE77-917B679644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B75243-A23A-40D0-8F1B-001A70FE5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13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B3F5A23-9677-7EC8-1FAE-36E6B8991A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48422" y="168726"/>
            <a:ext cx="4971691" cy="33160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T1 - 14N A (N15)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643C44E5-188F-4538-A67C-98FC4151FBAA}"/>
              </a:ext>
            </a:extLst>
          </p:cNvPr>
          <p:cNvSpPr txBox="1">
            <a:spLocks/>
          </p:cNvSpPr>
          <p:nvPr/>
        </p:nvSpPr>
        <p:spPr>
          <a:xfrm>
            <a:off x="323760" y="135349"/>
            <a:ext cx="4971691" cy="33160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T0 - 14N A (N15)</a:t>
            </a: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2FB61804-5D35-7BC2-0F6E-5D29A31C18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27" y="498012"/>
            <a:ext cx="6142409" cy="6359988"/>
          </a:xfrm>
          <a:prstGeom prst="rect">
            <a:avLst/>
          </a:prstGeom>
        </p:spPr>
      </p:pic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7F656301-308F-432B-540D-58D6738FC9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1936" y="466956"/>
            <a:ext cx="5890537" cy="6359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722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B3F5A23-9677-7EC8-1FAE-36E6B8991A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48422" y="168726"/>
            <a:ext cx="4971691" cy="33160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T3 - 14N A (N15)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643C44E5-188F-4538-A67C-98FC4151FBAA}"/>
              </a:ext>
            </a:extLst>
          </p:cNvPr>
          <p:cNvSpPr txBox="1">
            <a:spLocks/>
          </p:cNvSpPr>
          <p:nvPr/>
        </p:nvSpPr>
        <p:spPr>
          <a:xfrm>
            <a:off x="323760" y="135349"/>
            <a:ext cx="4971691" cy="33160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T2 - 14N A (N15)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4BCDFFBE-EAD8-0FEE-809C-9F3507769D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6955"/>
            <a:ext cx="6142410" cy="6359989"/>
          </a:xfrm>
          <a:prstGeom prst="rect">
            <a:avLst/>
          </a:prstGeom>
        </p:spPr>
      </p:pic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7A549494-D234-AC46-8EDB-23AA52D5BF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2410" y="466953"/>
            <a:ext cx="5977702" cy="6359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478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B3F5A23-9677-7EC8-1FAE-36E6B8991A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48422" y="168726"/>
            <a:ext cx="4971691" cy="33160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T5 - 14N A (N15)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643C44E5-188F-4538-A67C-98FC4151FBAA}"/>
              </a:ext>
            </a:extLst>
          </p:cNvPr>
          <p:cNvSpPr txBox="1">
            <a:spLocks/>
          </p:cNvSpPr>
          <p:nvPr/>
        </p:nvSpPr>
        <p:spPr>
          <a:xfrm>
            <a:off x="323760" y="135349"/>
            <a:ext cx="4971691" cy="33160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T4 - 14N A (N15)</a:t>
            </a: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B61E459B-98F4-0626-7BCC-31ABD9E751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6952"/>
            <a:ext cx="6142411" cy="6359990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92AF80EE-961E-F38B-18CD-6B8F198319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6005" y="466952"/>
            <a:ext cx="5977702" cy="6391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29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B3F5A23-9677-7EC8-1FAE-36E6B8991A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48422" y="168726"/>
            <a:ext cx="4971691" cy="33160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T7 - 14N A (N15)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643C44E5-188F-4538-A67C-98FC4151FBAA}"/>
              </a:ext>
            </a:extLst>
          </p:cNvPr>
          <p:cNvSpPr txBox="1">
            <a:spLocks/>
          </p:cNvSpPr>
          <p:nvPr/>
        </p:nvSpPr>
        <p:spPr>
          <a:xfrm>
            <a:off x="323760" y="135349"/>
            <a:ext cx="4971691" cy="33160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T6 - 14N A (N15)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2883AA70-2E13-9744-BCF6-92C4F59B46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0515"/>
            <a:ext cx="5977702" cy="6397485"/>
          </a:xfrm>
          <a:prstGeom prst="rect">
            <a:avLst/>
          </a:prstGeom>
        </p:spPr>
      </p:pic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670FD7CA-163D-CFFE-F63B-3AB11F3C9D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7703" y="460515"/>
            <a:ext cx="6142410" cy="6388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392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B3F5A23-9677-7EC8-1FAE-36E6B8991A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48422" y="168726"/>
            <a:ext cx="4971691" cy="33160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T9 - 14N A (N15)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643C44E5-188F-4538-A67C-98FC4151FBAA}"/>
              </a:ext>
            </a:extLst>
          </p:cNvPr>
          <p:cNvSpPr txBox="1">
            <a:spLocks/>
          </p:cNvSpPr>
          <p:nvPr/>
        </p:nvSpPr>
        <p:spPr>
          <a:xfrm>
            <a:off x="323760" y="135349"/>
            <a:ext cx="4971691" cy="33160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T8 - 14N A (N15)</a:t>
            </a: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39248D14-9C0E-369C-8832-309AF6EF01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1" y="466952"/>
            <a:ext cx="5977702" cy="6357667"/>
          </a:xfrm>
          <a:prstGeom prst="rect">
            <a:avLst/>
          </a:prstGeom>
        </p:spPr>
      </p:pic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3536380F-D106-CA9F-89F4-0582D5C306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1153" y="451730"/>
            <a:ext cx="6079035" cy="6388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638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70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Abraham Osinuga</dc:creator>
  <cp:lastModifiedBy>Abraham Osinuga</cp:lastModifiedBy>
  <cp:revision>5</cp:revision>
  <dcterms:created xsi:type="dcterms:W3CDTF">2022-10-11T18:54:31Z</dcterms:created>
  <dcterms:modified xsi:type="dcterms:W3CDTF">2022-10-12T17:18:00Z</dcterms:modified>
</cp:coreProperties>
</file>