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60" r:id="rId4"/>
    <p:sldId id="267" r:id="rId5"/>
    <p:sldId id="268" r:id="rId6"/>
    <p:sldId id="269" r:id="rId7"/>
    <p:sldId id="261" r:id="rId8"/>
    <p:sldId id="258" r:id="rId9"/>
    <p:sldId id="264" r:id="rId10"/>
    <p:sldId id="263" r:id="rId11"/>
    <p:sldId id="259" r:id="rId12"/>
    <p:sldId id="265" r:id="rId13"/>
    <p:sldId id="262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1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82013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5974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09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da-DK" dirty="0" err="1" smtClean="0"/>
              <a:t>Functional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= </a:t>
            </a:r>
            <a:r>
              <a:rPr lang="da-DK" dirty="0" err="1" smtClean="0"/>
              <a:t>pragmatic</a:t>
            </a:r>
            <a:r>
              <a:rPr lang="da-DK" dirty="0" smtClean="0"/>
              <a:t> approach </a:t>
            </a:r>
            <a:r>
              <a:rPr lang="da-DK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allow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both</a:t>
            </a:r>
            <a:r>
              <a:rPr lang="da-DK" baseline="0" dirty="0" smtClean="0"/>
              <a:t> OO and </a:t>
            </a:r>
            <a:r>
              <a:rPr lang="da-DK" baseline="0" dirty="0" err="1" smtClean="0"/>
              <a:t>mutability</a:t>
            </a:r>
            <a:endParaRPr lang="da-DK" baseline="0" dirty="0" smtClean="0"/>
          </a:p>
          <a:p>
            <a:r>
              <a:rPr lang="da-DK" baseline="0" dirty="0" err="1" smtClean="0"/>
              <a:t>Heavily</a:t>
            </a:r>
            <a:r>
              <a:rPr lang="da-DK" baseline="0" dirty="0" smtClean="0"/>
              <a:t> type-</a:t>
            </a:r>
            <a:r>
              <a:rPr lang="da-DK" baseline="0" dirty="0" err="1" smtClean="0"/>
              <a:t>inferred</a:t>
            </a:r>
            <a:r>
              <a:rPr lang="da-DK" baseline="0" dirty="0" smtClean="0"/>
              <a:t> gives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ease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beauty</a:t>
            </a:r>
            <a:r>
              <a:rPr lang="da-DK" baseline="0" dirty="0" smtClean="0"/>
              <a:t> of a </a:t>
            </a:r>
            <a:r>
              <a:rPr lang="da-DK" baseline="0" dirty="0" err="1" smtClean="0"/>
              <a:t>dynamic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language</a:t>
            </a:r>
            <a:endParaRPr lang="da-DK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1946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F# is auto-</a:t>
            </a:r>
            <a:r>
              <a:rPr lang="da-DK" dirty="0" err="1" smtClean="0"/>
              <a:t>curried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3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F# is auto-</a:t>
            </a:r>
            <a:r>
              <a:rPr lang="da-DK" dirty="0" err="1" smtClean="0"/>
              <a:t>curried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1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F# is auto-</a:t>
            </a:r>
            <a:r>
              <a:rPr lang="da-DK" dirty="0" err="1" smtClean="0"/>
              <a:t>curried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8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F# is auto-</a:t>
            </a:r>
            <a:r>
              <a:rPr lang="da-DK" dirty="0" err="1" smtClean="0"/>
              <a:t>curried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7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232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dirty="0" smtClean="0"/>
              <a:t>- Help </a:t>
            </a:r>
            <a:r>
              <a:rPr lang="da-DK" sz="1100" dirty="0" err="1" smtClean="0"/>
              <a:t>distinguishing</a:t>
            </a:r>
            <a:r>
              <a:rPr lang="da-DK" sz="1100" dirty="0" smtClean="0"/>
              <a:t> </a:t>
            </a:r>
            <a:r>
              <a:rPr lang="da-DK" sz="1100" b="1" dirty="0" smtClean="0"/>
              <a:t>d60</a:t>
            </a:r>
            <a:r>
              <a:rPr lang="da-DK" sz="1100" dirty="0" smtClean="0"/>
              <a:t> from </a:t>
            </a:r>
            <a:r>
              <a:rPr lang="da-DK" sz="1100" dirty="0" err="1" smtClean="0"/>
              <a:t>other</a:t>
            </a:r>
            <a:r>
              <a:rPr lang="da-DK" sz="1100" dirty="0" smtClean="0"/>
              <a:t> </a:t>
            </a:r>
            <a:r>
              <a:rPr lang="da-DK" sz="1100" dirty="0" err="1" smtClean="0"/>
              <a:t>consultancies</a:t>
            </a:r>
            <a:endParaRPr lang="da-DK" sz="11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100" dirty="0" smtClean="0"/>
              <a:t>- Help </a:t>
            </a:r>
            <a:r>
              <a:rPr lang="da-DK" sz="1100" dirty="0" err="1" smtClean="0"/>
              <a:t>distinguishing</a:t>
            </a:r>
            <a:r>
              <a:rPr lang="da-DK" sz="1100" dirty="0" smtClean="0"/>
              <a:t> </a:t>
            </a:r>
            <a:r>
              <a:rPr lang="da-DK" sz="1100" b="1" dirty="0" err="1" smtClean="0"/>
              <a:t>you</a:t>
            </a:r>
            <a:r>
              <a:rPr lang="da-DK" sz="1100" dirty="0" smtClean="0"/>
              <a:t> from </a:t>
            </a:r>
            <a:r>
              <a:rPr lang="da-DK" sz="1100" dirty="0" err="1" smtClean="0"/>
              <a:t>other</a:t>
            </a:r>
            <a:r>
              <a:rPr lang="da-DK" sz="1100" dirty="0" smtClean="0"/>
              <a:t> programmers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67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9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3" Type="http://schemas.openxmlformats.org/officeDocument/2006/relationships/hyperlink" Target="http://fsharp.org/" TargetMode="External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hyperlink" Target="http://fsharpforfunandprofi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hyperlink" Target="http://www.tryfsharp.org/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://en.wikibooks.org/wiki/F_Sharp_Programming" TargetMode="External"/><Relationship Id="rId9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presentations/Value-Identity-State-Rich-Hicke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 to F#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or: How I Learned to Stop Worrying and Love the Func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Everyone</a:t>
            </a:r>
            <a:r>
              <a:rPr lang="da-DK" dirty="0" smtClean="0"/>
              <a:t> love stats!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76" y="2368473"/>
            <a:ext cx="2974354" cy="246127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11577"/>
              </p:ext>
            </p:extLst>
          </p:nvPr>
        </p:nvGraphicFramePr>
        <p:xfrm>
          <a:off x="230132" y="1981847"/>
          <a:ext cx="6219763" cy="29986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66883"/>
                <a:gridCol w="1202835"/>
                <a:gridCol w="1337847"/>
                <a:gridCol w="1712198"/>
              </a:tblGrid>
              <a:tr h="374932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F#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F# </a:t>
                      </a:r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ctr"/>
                </a:tc>
              </a:tr>
              <a:tr h="2655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Useful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183856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26x</a:t>
                      </a:r>
                    </a:p>
                  </a:txBody>
                  <a:tcPr anchor="ctr"/>
                </a:tc>
              </a:tr>
              <a:tr h="32733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57624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32x</a:t>
                      </a:r>
                    </a:p>
                  </a:txBody>
                  <a:tcPr anchor="ctr"/>
                </a:tc>
              </a:tr>
              <a:tr h="37493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 check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112x</a:t>
                      </a:r>
                    </a:p>
                  </a:txBody>
                  <a:tcPr anchor="ctr"/>
                </a:tc>
              </a:tr>
              <a:tr h="2655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Blank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33678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24x</a:t>
                      </a:r>
                    </a:p>
                  </a:txBody>
                  <a:tcPr anchor="ctr"/>
                </a:tc>
              </a:tr>
              <a:tr h="2655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Brace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62282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235x</a:t>
                      </a:r>
                    </a:p>
                  </a:txBody>
                  <a:tcPr anchor="ctr"/>
                </a:tc>
              </a:tr>
              <a:tr h="2655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Team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3.5x</a:t>
                      </a:r>
                    </a:p>
                  </a:txBody>
                  <a:tcPr anchor="ctr"/>
                </a:tc>
              </a:tr>
              <a:tr h="32733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Project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15x</a:t>
                      </a:r>
                    </a:p>
                  </a:txBody>
                  <a:tcPr anchor="ctr"/>
                </a:tc>
              </a:tr>
              <a:tr h="37493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Defects since go live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too 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tending to infinity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4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So how succinct is F#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548088"/>
            <a:ext cx="4210050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2688190"/>
            <a:ext cx="7486650" cy="4010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So how succinct is F#</a:t>
            </a:r>
            <a:endParaRPr lang="e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1" y="2829126"/>
            <a:ext cx="5524420" cy="2111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785" y="1417637"/>
            <a:ext cx="2636171" cy="53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5318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200" dirty="0" smtClean="0">
                <a:hlinkClick r:id="rId2"/>
              </a:rPr>
              <a:t>fsharpforfunandprofit.com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>
              <a:hlinkClick r:id="rId3"/>
            </a:endParaRPr>
          </a:p>
          <a:p>
            <a:pPr marL="0" indent="0">
              <a:buNone/>
            </a:pPr>
            <a:r>
              <a:rPr lang="en-US" sz="1200" dirty="0" smtClean="0">
                <a:hlinkClick r:id="rId3"/>
              </a:rPr>
              <a:t>fsharp.org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>
              <a:hlinkClick r:id="rId4"/>
            </a:endParaRPr>
          </a:p>
          <a:p>
            <a:pPr marL="0" indent="0">
              <a:buNone/>
            </a:pPr>
            <a:r>
              <a:rPr lang="en-US" sz="1200" dirty="0" smtClean="0">
                <a:hlinkClick r:id="rId5"/>
              </a:rPr>
              <a:t>tryfsharp.org</a:t>
            </a:r>
            <a:endParaRPr lang="en-US" sz="12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050" y="1600198"/>
            <a:ext cx="1620687" cy="2041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80" y="1600198"/>
            <a:ext cx="1661510" cy="2041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09" y="3802549"/>
            <a:ext cx="1428817" cy="2041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85" y="3802550"/>
            <a:ext cx="1547205" cy="2041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619" y="1600199"/>
            <a:ext cx="1653345" cy="2041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48" y="3823923"/>
            <a:ext cx="1567616" cy="20411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55" y="3823923"/>
            <a:ext cx="1359417" cy="20411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67" y="3829366"/>
            <a:ext cx="1620687" cy="203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8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What is F#</a:t>
            </a:r>
            <a:endParaRPr lang="en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35612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20000"/>
          </a:bodyPr>
          <a:lstStyle/>
          <a:p>
            <a:pPr marL="457200" lvl="0" indent="-4191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Functional first language on the CLR</a:t>
            </a:r>
          </a:p>
          <a:p>
            <a:pPr marL="457200" lvl="0" indent="-4191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Open-sourced with Microsoft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support</a:t>
            </a:r>
          </a:p>
          <a:p>
            <a:pPr marL="457200" lvl="0" indent="-4191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Immutable by default; mutable by choice</a:t>
            </a:r>
          </a:p>
          <a:p>
            <a:pPr marL="457200" lvl="0" indent="-4191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Heavily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type-inferred</a:t>
            </a:r>
          </a:p>
          <a:p>
            <a:pPr marL="457200" lvl="0" indent="-4191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Very succinct and extremely expressive</a:t>
            </a:r>
          </a:p>
          <a:p>
            <a:pPr marL="457200" lvl="0" indent="-4191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High signal to noise ratio</a:t>
            </a:r>
          </a:p>
          <a:p>
            <a:pPr marL="457200" lvl="0" indent="-419100">
              <a:buSzPct val="1000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Very active community with cool projects:</a:t>
            </a:r>
          </a:p>
          <a:p>
            <a:pPr marL="857250" lvl="1" indent="-419100"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UI Webtesting</a:t>
            </a:r>
          </a:p>
          <a:p>
            <a:pPr marL="857250" lvl="1" indent="-419100">
              <a:buFont typeface="Roboto"/>
              <a:buChar char="●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F# to GPGPU</a:t>
            </a:r>
          </a:p>
          <a:p>
            <a:pPr marL="857250" lvl="1" indent="-419100">
              <a:buFont typeface="Roboto"/>
              <a:buChar char="●"/>
            </a:pPr>
            <a:r>
              <a:rPr lang="da-DK" dirty="0" smtClean="0">
                <a:latin typeface="Roboto"/>
                <a:ea typeface="Roboto"/>
                <a:cs typeface="Roboto"/>
                <a:sym typeface="Roboto"/>
              </a:rPr>
              <a:t>F# to JavaScript compiler</a:t>
            </a:r>
          </a:p>
          <a:p>
            <a:pPr marL="857250" lvl="1" indent="-419100">
              <a:buFont typeface="Roboto"/>
              <a:buChar char="●"/>
            </a:pPr>
            <a:r>
              <a:rPr lang="da-DK" dirty="0" smtClean="0">
                <a:latin typeface="Roboto"/>
                <a:ea typeface="Roboto"/>
                <a:cs typeface="Roboto"/>
                <a:sym typeface="Roboto"/>
              </a:rPr>
              <a:t>Type </a:t>
            </a:r>
            <a:r>
              <a:rPr lang="da-DK" dirty="0" err="1" smtClean="0">
                <a:latin typeface="Roboto"/>
                <a:ea typeface="Roboto"/>
                <a:cs typeface="Roboto"/>
                <a:sym typeface="Roboto"/>
              </a:rPr>
              <a:t>providers</a:t>
            </a:r>
            <a:r>
              <a:rPr lang="da-DK" dirty="0" smtClean="0">
                <a:latin typeface="Roboto"/>
                <a:ea typeface="Roboto"/>
                <a:cs typeface="Roboto"/>
                <a:sym typeface="Roboto"/>
              </a:rPr>
              <a:t> for: </a:t>
            </a:r>
          </a:p>
          <a:p>
            <a:pPr marL="1257300" lvl="2" indent="-419100">
              <a:buFont typeface="Roboto"/>
              <a:buChar char="●"/>
            </a:pPr>
            <a:r>
              <a:rPr lang="da-DK" dirty="0" smtClean="0">
                <a:latin typeface="Roboto"/>
                <a:ea typeface="Roboto"/>
                <a:cs typeface="Roboto"/>
                <a:sym typeface="Roboto"/>
              </a:rPr>
              <a:t>JSON, SQL, </a:t>
            </a:r>
            <a:r>
              <a:rPr lang="da-DK" dirty="0" err="1" smtClean="0">
                <a:latin typeface="Roboto"/>
                <a:ea typeface="Roboto"/>
                <a:cs typeface="Roboto"/>
                <a:sym typeface="Roboto"/>
              </a:rPr>
              <a:t>OData</a:t>
            </a:r>
            <a:r>
              <a:rPr lang="da-DK" dirty="0" smtClean="0">
                <a:latin typeface="Roboto"/>
                <a:ea typeface="Roboto"/>
                <a:cs typeface="Roboto"/>
                <a:sym typeface="Roboto"/>
              </a:rPr>
              <a:t>, XML, </a:t>
            </a:r>
            <a:r>
              <a:rPr lang="da-DK" dirty="0" err="1" smtClean="0">
                <a:latin typeface="Roboto"/>
                <a:ea typeface="Roboto"/>
                <a:cs typeface="Roboto"/>
                <a:sym typeface="Roboto"/>
              </a:rPr>
              <a:t>RegEx</a:t>
            </a:r>
            <a:r>
              <a:rPr lang="da-DK" dirty="0" smtClean="0">
                <a:latin typeface="Roboto"/>
                <a:ea typeface="Roboto"/>
                <a:cs typeface="Roboto"/>
                <a:sym typeface="Roboto"/>
              </a:rPr>
              <a:t>, CSV, EXCEL, R</a:t>
            </a:r>
            <a:endParaRPr lang="en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functional</a:t>
            </a:r>
            <a:r>
              <a:rPr lang="da-DK" dirty="0" smtClean="0"/>
              <a:t> </a:t>
            </a:r>
            <a:r>
              <a:rPr lang="da-DK" dirty="0" err="1" smtClean="0"/>
              <a:t>programming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like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know </a:t>
            </a:r>
            <a:r>
              <a:rPr lang="da-DK" dirty="0" err="1" smtClean="0"/>
              <a:t>them</a:t>
            </a:r>
            <a:r>
              <a:rPr lang="da-DK" dirty="0" smtClean="0"/>
              <a:t> from </a:t>
            </a:r>
            <a:r>
              <a:rPr lang="da-DK" dirty="0" err="1" smtClean="0"/>
              <a:t>math</a:t>
            </a:r>
            <a:endParaRPr lang="da-DK" dirty="0" smtClean="0"/>
          </a:p>
          <a:p>
            <a:pPr lvl="1"/>
            <a:r>
              <a:rPr lang="da-DK" dirty="0" smtClean="0"/>
              <a:t>Domain, </a:t>
            </a:r>
            <a:r>
              <a:rPr lang="da-DK" dirty="0" err="1" smtClean="0"/>
              <a:t>codomain</a:t>
            </a:r>
            <a:r>
              <a:rPr lang="da-DK" dirty="0" smtClean="0"/>
              <a:t> and range</a:t>
            </a:r>
          </a:p>
          <a:p>
            <a:pPr lvl="1"/>
            <a:r>
              <a:rPr lang="da-DK" dirty="0" smtClean="0"/>
              <a:t>No </a:t>
            </a:r>
            <a:r>
              <a:rPr lang="da-DK" dirty="0" smtClean="0"/>
              <a:t>side-effects</a:t>
            </a:r>
          </a:p>
          <a:p>
            <a:pPr lvl="1"/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0" y="3432966"/>
            <a:ext cx="2686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5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functional</a:t>
            </a:r>
            <a:r>
              <a:rPr lang="da-DK" dirty="0" smtClean="0"/>
              <a:t> </a:t>
            </a:r>
            <a:r>
              <a:rPr lang="da-DK" dirty="0" err="1" smtClean="0"/>
              <a:t>programming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Currying </a:t>
            </a:r>
            <a:r>
              <a:rPr lang="da-DK" dirty="0" smtClean="0"/>
              <a:t>and </a:t>
            </a:r>
            <a:r>
              <a:rPr lang="da-DK" dirty="0"/>
              <a:t>p</a:t>
            </a:r>
            <a:r>
              <a:rPr lang="da-DK" dirty="0" smtClean="0"/>
              <a:t>artial function </a:t>
            </a:r>
            <a:r>
              <a:rPr lang="da-DK" dirty="0" smtClean="0"/>
              <a:t>application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Function composition </a:t>
            </a:r>
            <a:endParaRPr lang="da-DK" dirty="0" smtClean="0"/>
          </a:p>
          <a:p>
            <a:pPr lvl="1"/>
            <a:r>
              <a:rPr lang="da-DK" dirty="0" smtClean="0"/>
              <a:t>f </a:t>
            </a:r>
            <a:r>
              <a:rPr lang="da-DK" sz="1200" dirty="0" smtClean="0"/>
              <a:t>°</a:t>
            </a:r>
            <a:r>
              <a:rPr lang="da-DK" dirty="0" smtClean="0"/>
              <a:t> g = f(g(x)) = f &lt;&lt; </a:t>
            </a:r>
            <a:r>
              <a:rPr lang="da-DK" dirty="0" smtClean="0"/>
              <a:t>g</a:t>
            </a:r>
          </a:p>
          <a:p>
            <a:pPr lvl="1"/>
            <a:r>
              <a:rPr lang="da-DK" dirty="0" smtClean="0"/>
              <a:t>g </a:t>
            </a:r>
            <a:r>
              <a:rPr lang="da-DK" sz="1050" dirty="0"/>
              <a:t>°</a:t>
            </a:r>
            <a:r>
              <a:rPr lang="da-DK" dirty="0"/>
              <a:t> </a:t>
            </a:r>
            <a:r>
              <a:rPr lang="da-DK" dirty="0" smtClean="0"/>
              <a:t>f = g(f(x)) = f &gt;&gt; g</a:t>
            </a: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4304630"/>
            <a:ext cx="37242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4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functional</a:t>
            </a:r>
            <a:r>
              <a:rPr lang="da-DK" dirty="0" smtClean="0"/>
              <a:t> </a:t>
            </a:r>
            <a:r>
              <a:rPr lang="da-DK" dirty="0" err="1" smtClean="0"/>
              <a:t>programming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smtClean="0"/>
              <a:t>Higher-order </a:t>
            </a:r>
            <a:r>
              <a:rPr lang="da-DK" dirty="0" smtClean="0"/>
              <a:t>functions</a:t>
            </a:r>
          </a:p>
          <a:p>
            <a:pPr lvl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take</a:t>
            </a:r>
            <a:r>
              <a:rPr lang="da-DK" dirty="0" smtClean="0"/>
              <a:t> </a:t>
            </a:r>
            <a:r>
              <a:rPr lang="da-DK" dirty="0" err="1" smtClean="0"/>
              <a:t>functions</a:t>
            </a:r>
            <a:endParaRPr lang="da-DK" dirty="0" smtClean="0"/>
          </a:p>
          <a:p>
            <a:pPr lvl="1"/>
            <a:r>
              <a:rPr lang="da-DK" dirty="0" smtClean="0"/>
              <a:t>Functions that return </a:t>
            </a:r>
            <a:r>
              <a:rPr lang="da-DK" dirty="0" smtClean="0"/>
              <a:t>functions</a:t>
            </a:r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 smtClean="0"/>
          </a:p>
          <a:p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82" y="3155961"/>
            <a:ext cx="5373046" cy="34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9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functional</a:t>
            </a:r>
            <a:r>
              <a:rPr lang="da-DK" dirty="0" smtClean="0"/>
              <a:t> </a:t>
            </a:r>
            <a:r>
              <a:rPr lang="da-DK" dirty="0" err="1" smtClean="0"/>
              <a:t>programming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smtClean="0"/>
              <a:t>Immutability </a:t>
            </a:r>
            <a:r>
              <a:rPr lang="da-DK" dirty="0" smtClean="0"/>
              <a:t>often included in the </a:t>
            </a:r>
            <a:r>
              <a:rPr lang="da-DK" dirty="0" smtClean="0"/>
              <a:t>deal</a:t>
            </a:r>
          </a:p>
          <a:p>
            <a:pPr lvl="1"/>
            <a:r>
              <a:rPr lang="da-DK" dirty="0" smtClean="0"/>
              <a:t>Value doesn’t change</a:t>
            </a:r>
          </a:p>
          <a:p>
            <a:pPr lvl="1"/>
            <a:r>
              <a:rPr lang="da-DK" dirty="0" smtClean="0"/>
              <a:t>Identity is a stable logical entity associated with a series of values that changes over time</a:t>
            </a:r>
          </a:p>
          <a:p>
            <a:pPr lvl="1"/>
            <a:r>
              <a:rPr lang="da-DK" dirty="0" smtClean="0"/>
              <a:t>State is what an identity has</a:t>
            </a:r>
            <a:endParaRPr lang="da-DK" dirty="0"/>
          </a:p>
          <a:p>
            <a:pPr marL="0" lvl="1" indent="0">
              <a:spcBef>
                <a:spcPts val="600"/>
              </a:spcBef>
              <a:buSzPct val="166666"/>
              <a:buNone/>
            </a:pPr>
            <a:endParaRPr lang="da-DK" sz="1600" dirty="0" smtClean="0"/>
          </a:p>
          <a:p>
            <a:pPr marL="0" indent="0" algn="ctr">
              <a:buNone/>
            </a:pPr>
            <a:endParaRPr lang="da-DK" dirty="0" smtClean="0"/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da-DK" dirty="0" smtClean="0"/>
          </a:p>
          <a:p>
            <a:pPr marL="0" indent="0" algn="ctr">
              <a:buNone/>
            </a:pPr>
            <a:endParaRPr lang="da-DK" sz="1600" dirty="0" smtClean="0">
              <a:hlinkClick r:id="rId3"/>
            </a:endParaRPr>
          </a:p>
          <a:p>
            <a:pPr marL="0" indent="0" algn="ctr">
              <a:buNone/>
            </a:pPr>
            <a:r>
              <a:rPr lang="da-DK" sz="1600" dirty="0" smtClean="0">
                <a:hlinkClick r:id="rId3"/>
              </a:rPr>
              <a:t>http</a:t>
            </a:r>
            <a:r>
              <a:rPr lang="da-DK" sz="1600" dirty="0">
                <a:hlinkClick r:id="rId3"/>
              </a:rPr>
              <a:t>://</a:t>
            </a:r>
            <a:r>
              <a:rPr lang="da-DK" sz="1600" dirty="0" smtClean="0">
                <a:hlinkClick r:id="rId3"/>
              </a:rPr>
              <a:t>www.infoq.com/presentations/Value-Identity-State-Rich-Hickey</a:t>
            </a:r>
            <a:endParaRPr lang="da-DK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16" y="3872621"/>
            <a:ext cx="2606001" cy="219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7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500" dirty="0" err="1" smtClean="0"/>
              <a:t>What</a:t>
            </a:r>
            <a:r>
              <a:rPr lang="da-DK" sz="3500" dirty="0" smtClean="0"/>
              <a:t> </a:t>
            </a:r>
            <a:r>
              <a:rPr lang="da-DK" sz="3500" dirty="0" err="1" smtClean="0"/>
              <a:t>functional</a:t>
            </a:r>
            <a:r>
              <a:rPr lang="da-DK" sz="3500" dirty="0" smtClean="0"/>
              <a:t> </a:t>
            </a:r>
            <a:r>
              <a:rPr lang="da-DK" sz="3500" dirty="0" err="1" smtClean="0"/>
              <a:t>programming</a:t>
            </a:r>
            <a:r>
              <a:rPr lang="da-DK" sz="3500" dirty="0" smtClean="0"/>
              <a:t> is not</a:t>
            </a:r>
            <a:endParaRPr lang="en-US" sz="3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Scary</a:t>
            </a:r>
            <a:endParaRPr lang="da-DK" dirty="0" smtClean="0"/>
          </a:p>
          <a:p>
            <a:r>
              <a:rPr lang="da-DK" dirty="0" smtClean="0"/>
              <a:t>Harder </a:t>
            </a:r>
            <a:r>
              <a:rPr lang="da-DK" dirty="0" err="1" smtClean="0"/>
              <a:t>than</a:t>
            </a:r>
            <a:r>
              <a:rPr lang="da-DK" dirty="0" smtClean="0"/>
              <a:t> Object </a:t>
            </a:r>
            <a:r>
              <a:rPr lang="da-DK" dirty="0" err="1" smtClean="0"/>
              <a:t>Oriented</a:t>
            </a:r>
            <a:r>
              <a:rPr lang="da-DK" dirty="0" smtClean="0"/>
              <a:t> </a:t>
            </a:r>
            <a:r>
              <a:rPr lang="da-DK" dirty="0" err="1" smtClean="0"/>
              <a:t>programming</a:t>
            </a:r>
            <a:endParaRPr lang="da-DK" dirty="0" smtClean="0"/>
          </a:p>
          <a:p>
            <a:pPr lvl="1"/>
            <a:r>
              <a:rPr lang="da-DK" dirty="0" smtClean="0"/>
              <a:t>In </a:t>
            </a:r>
            <a:r>
              <a:rPr lang="da-DK" dirty="0" err="1" smtClean="0"/>
              <a:t>fact</a:t>
            </a:r>
            <a:r>
              <a:rPr lang="da-DK" dirty="0" smtClean="0"/>
              <a:t> the </a:t>
            </a:r>
            <a:r>
              <a:rPr lang="da-DK" dirty="0" err="1" smtClean="0"/>
              <a:t>immutability</a:t>
            </a:r>
            <a:r>
              <a:rPr lang="da-DK" dirty="0" smtClean="0"/>
              <a:t> </a:t>
            </a:r>
            <a:r>
              <a:rPr lang="da-DK" dirty="0" err="1" smtClean="0"/>
              <a:t>often</a:t>
            </a:r>
            <a:r>
              <a:rPr lang="da-DK" dirty="0" smtClean="0"/>
              <a:t> </a:t>
            </a:r>
            <a:r>
              <a:rPr lang="da-DK" dirty="0" err="1" smtClean="0"/>
              <a:t>makes</a:t>
            </a:r>
            <a:r>
              <a:rPr lang="da-DK" dirty="0" smtClean="0"/>
              <a:t> it </a:t>
            </a:r>
            <a:r>
              <a:rPr lang="da-DK" dirty="0" err="1" smtClean="0"/>
              <a:t>simpler</a:t>
            </a:r>
            <a:r>
              <a:rPr lang="da-DK" dirty="0" smtClean="0"/>
              <a:t> to </a:t>
            </a:r>
            <a:r>
              <a:rPr lang="da-DK" dirty="0" err="1" smtClean="0"/>
              <a:t>reason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programs </a:t>
            </a:r>
            <a:r>
              <a:rPr lang="da-DK" dirty="0" err="1" smtClean="0"/>
              <a:t>behavior</a:t>
            </a:r>
            <a:endParaRPr lang="da-DK" dirty="0" smtClean="0"/>
          </a:p>
          <a:p>
            <a:r>
              <a:rPr lang="da-DK" dirty="0" err="1" smtClean="0"/>
              <a:t>Only</a:t>
            </a:r>
            <a:r>
              <a:rPr lang="da-DK" dirty="0" smtClean="0"/>
              <a:t> for </a:t>
            </a:r>
            <a:r>
              <a:rPr lang="da-DK" dirty="0" err="1" smtClean="0"/>
              <a:t>mathmaticians</a:t>
            </a:r>
            <a:r>
              <a:rPr lang="da-DK" dirty="0" smtClean="0"/>
              <a:t> and research computer </a:t>
            </a:r>
            <a:r>
              <a:rPr lang="da-DK" dirty="0" err="1" smtClean="0"/>
              <a:t>scientists</a:t>
            </a:r>
            <a:endParaRPr lang="da-DK" dirty="0" smtClean="0"/>
          </a:p>
          <a:p>
            <a:r>
              <a:rPr lang="da-DK" dirty="0"/>
              <a:t>A </a:t>
            </a:r>
            <a:r>
              <a:rPr lang="da-DK" dirty="0" err="1"/>
              <a:t>silver</a:t>
            </a:r>
            <a:r>
              <a:rPr lang="da-DK" dirty="0"/>
              <a:t> </a:t>
            </a:r>
            <a:r>
              <a:rPr lang="da-DK" dirty="0" err="1" smtClean="0"/>
              <a:t>bullet</a:t>
            </a: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89194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There and back again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F#	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Pattern matching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smtClean="0">
                <a:latin typeface="Roboto"/>
                <a:ea typeface="Roboto"/>
                <a:cs typeface="Roboto"/>
                <a:sym typeface="Roboto"/>
              </a:rPr>
              <a:t>Discriminated </a:t>
            </a:r>
            <a:r>
              <a:rPr lang="en" sz="1400" dirty="0" smtClean="0">
                <a:latin typeface="Roboto"/>
                <a:ea typeface="Roboto"/>
                <a:cs typeface="Roboto"/>
                <a:sym typeface="Roboto"/>
              </a:rPr>
              <a:t>Unions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 smtClean="0">
                <a:latin typeface="Roboto"/>
                <a:ea typeface="Roboto"/>
                <a:cs typeface="Roboto"/>
                <a:sym typeface="Roboto"/>
              </a:rPr>
              <a:t>Records</a:t>
            </a:r>
            <a:endParaRPr lang="en"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Object expressions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Type providers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Unit of measure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Agents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 smtClean="0">
                <a:latin typeface="Roboto"/>
                <a:ea typeface="Roboto"/>
                <a:cs typeface="Roboto"/>
                <a:sym typeface="Roboto"/>
              </a:rPr>
              <a:t>Options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 smtClean="0">
                <a:latin typeface="Roboto"/>
                <a:ea typeface="Roboto"/>
                <a:cs typeface="Roboto"/>
                <a:sym typeface="Roboto"/>
              </a:rPr>
              <a:t>Choice</a:t>
            </a:r>
            <a:endParaRPr lang="en"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 smtClean="0">
                <a:latin typeface="Roboto"/>
                <a:ea typeface="Roboto"/>
                <a:cs typeface="Roboto"/>
                <a:sym typeface="Roboto"/>
              </a:rPr>
              <a:t>Literal tuples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 smtClean="0">
                <a:latin typeface="Roboto"/>
                <a:ea typeface="Roboto"/>
                <a:cs typeface="Roboto"/>
                <a:sym typeface="Roboto"/>
              </a:rPr>
              <a:t>Computation Expressions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 smtClean="0">
                <a:latin typeface="Roboto"/>
                <a:ea typeface="Roboto"/>
                <a:cs typeface="Roboto"/>
                <a:sym typeface="Roboto"/>
              </a:rPr>
              <a:t>Static duck typing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 smtClean="0">
                <a:latin typeface="Roboto"/>
                <a:ea typeface="Roboto"/>
                <a:cs typeface="Roboto"/>
                <a:sym typeface="Roboto"/>
              </a:rPr>
              <a:t>Built-in scriptable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 smtClean="0">
                <a:latin typeface="Roboto"/>
                <a:ea typeface="Roboto"/>
                <a:cs typeface="Roboto"/>
                <a:sym typeface="Roboto"/>
              </a:rPr>
              <a:t>REPL</a:t>
            </a:r>
            <a:endParaRPr lang="en" sz="1400" dirty="0">
              <a:latin typeface="Roboto"/>
              <a:ea typeface="Roboto"/>
              <a:cs typeface="Roboto"/>
              <a:sym typeface="Roboto"/>
            </a:endParaRPr>
          </a:p>
          <a:p>
            <a:endParaRPr lang="en"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C#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Partial classes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Multiple same generic interface impl.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 smtClean="0">
                <a:latin typeface="Roboto"/>
                <a:ea typeface="Roboto"/>
                <a:cs typeface="Roboto"/>
                <a:sym typeface="Roboto"/>
              </a:rPr>
              <a:t>NullReferenceException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400" dirty="0" smtClean="0">
                <a:latin typeface="Roboto"/>
                <a:ea typeface="Roboto"/>
                <a:cs typeface="Roboto"/>
                <a:sym typeface="Roboto"/>
              </a:rPr>
              <a:t>Tooling</a:t>
            </a:r>
            <a:endParaRPr lang="en" sz="1400" dirty="0">
              <a:latin typeface="Roboto"/>
              <a:ea typeface="Roboto"/>
              <a:cs typeface="Roboto"/>
              <a:sym typeface="Roboto"/>
            </a:endParaRPr>
          </a:p>
          <a:p>
            <a:endParaRPr lang="en" sz="1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business case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1253" y="3718978"/>
            <a:ext cx="3056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”</a:t>
            </a:r>
            <a:r>
              <a:rPr lang="da-DK" dirty="0" err="1" smtClean="0"/>
              <a:t>Experienced</a:t>
            </a:r>
            <a:r>
              <a:rPr lang="da-DK" dirty="0" smtClean="0"/>
              <a:t> F# developers </a:t>
            </a:r>
            <a:r>
              <a:rPr lang="da-DK" dirty="0" err="1" smtClean="0"/>
              <a:t>regularly</a:t>
            </a:r>
            <a:r>
              <a:rPr lang="da-DK" dirty="0" smtClean="0"/>
              <a:t> </a:t>
            </a:r>
            <a:r>
              <a:rPr lang="da-DK" dirty="0" err="1" smtClean="0"/>
              <a:t>solve</a:t>
            </a:r>
            <a:r>
              <a:rPr lang="da-DK" dirty="0" smtClean="0"/>
              <a:t> problems in </a:t>
            </a:r>
            <a:r>
              <a:rPr lang="da-DK" dirty="0" err="1" smtClean="0"/>
              <a:t>days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take</a:t>
            </a:r>
            <a:r>
              <a:rPr lang="da-DK" dirty="0" smtClean="0"/>
              <a:t> </a:t>
            </a:r>
            <a:r>
              <a:rPr lang="da-DK" dirty="0" err="1" smtClean="0"/>
              <a:t>weeks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 smtClean="0"/>
              <a:t> more </a:t>
            </a:r>
            <a:r>
              <a:rPr lang="da-DK" dirty="0" err="1" smtClean="0"/>
              <a:t>traditional</a:t>
            </a:r>
            <a:r>
              <a:rPr lang="da-DK" dirty="0" smtClean="0"/>
              <a:t> </a:t>
            </a:r>
            <a:r>
              <a:rPr lang="da-DK" dirty="0" err="1" smtClean="0"/>
              <a:t>languages</a:t>
            </a:r>
            <a:r>
              <a:rPr lang="da-DK" dirty="0" smtClean="0"/>
              <a:t>… </a:t>
            </a:r>
            <a:r>
              <a:rPr lang="da-DK" dirty="0" err="1" smtClean="0"/>
              <a:t>solving</a:t>
            </a:r>
            <a:r>
              <a:rPr lang="da-DK" dirty="0" smtClean="0"/>
              <a:t> </a:t>
            </a:r>
            <a:r>
              <a:rPr lang="da-DK" dirty="0" err="1" smtClean="0"/>
              <a:t>complex</a:t>
            </a:r>
            <a:r>
              <a:rPr lang="da-DK" dirty="0" smtClean="0"/>
              <a:t> problems in an elegant and </a:t>
            </a:r>
            <a:r>
              <a:rPr lang="da-DK" dirty="0" err="1" smtClean="0"/>
              <a:t>highly</a:t>
            </a:r>
            <a:r>
              <a:rPr lang="da-DK" dirty="0" smtClean="0"/>
              <a:t> </a:t>
            </a:r>
            <a:r>
              <a:rPr lang="da-DK" dirty="0" err="1" smtClean="0"/>
              <a:t>maintainable</a:t>
            </a:r>
            <a:r>
              <a:rPr lang="da-DK" dirty="0" smtClean="0"/>
              <a:t> matter.”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29" y="5043402"/>
            <a:ext cx="2405654" cy="466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491278"/>
            <a:ext cx="4191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400" dirty="0" smtClean="0"/>
              <a:t>Time to Market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400" dirty="0" err="1" smtClean="0"/>
              <a:t>Effiency</a:t>
            </a:r>
            <a:endParaRPr lang="da-DK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400" dirty="0" err="1" smtClean="0"/>
              <a:t>Correctness</a:t>
            </a:r>
            <a:endParaRPr lang="da-DK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400" dirty="0" err="1" smtClean="0"/>
              <a:t>Complexity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71860" y="1599150"/>
            <a:ext cx="47192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</a:t>
            </a:r>
            <a:r>
              <a:rPr lang="en-US" dirty="0"/>
              <a:t>present application contains 35 to 40.000 lines of F#-code and an equal amount of C#-code. However, our estimate is that the F# code contains at least 80% of the functionality (which is pretty amazing!). Our experience shows us that the number of code lines shrinks with a ratio of 1/2 to 1/4 by just porting functionality from C# to F</a:t>
            </a:r>
            <a:r>
              <a:rPr lang="en-US" dirty="0" smtClean="0"/>
              <a:t>#”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56" y="3123388"/>
            <a:ext cx="1381125" cy="152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9253" y="494582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[…]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 the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one stat in the summary that I find most compelling is the defect rate. I have now delivered three business critical projects written in F#. I am still waiting for the first bug to come in. This is not the case with the C# projects I have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delivered. […]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It might be that I am just on a lucky streak, but I suspect that the clarity and concision of F# code contributes greatly to its correctness.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13" y="6396256"/>
            <a:ext cx="1218178" cy="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59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576</Words>
  <Application>Microsoft Office PowerPoint</Application>
  <PresentationFormat>On-screen Show (4:3)</PresentationFormat>
  <Paragraphs>137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Helvetica Neue</vt:lpstr>
      <vt:lpstr>Roboto</vt:lpstr>
      <vt:lpstr>Wingdings</vt:lpstr>
      <vt:lpstr>Custom Theme</vt:lpstr>
      <vt:lpstr>Introduction to F#</vt:lpstr>
      <vt:lpstr>What is F#</vt:lpstr>
      <vt:lpstr>What is functional programming?</vt:lpstr>
      <vt:lpstr>What is functional programming?</vt:lpstr>
      <vt:lpstr>What is functional programming?</vt:lpstr>
      <vt:lpstr>What is functional programming?</vt:lpstr>
      <vt:lpstr>What functional programming is not</vt:lpstr>
      <vt:lpstr>There and back again</vt:lpstr>
      <vt:lpstr>The business case</vt:lpstr>
      <vt:lpstr>Everyone love stats!</vt:lpstr>
      <vt:lpstr>So how succinct is F#</vt:lpstr>
      <vt:lpstr>So how succinct is F#</vt:lpstr>
      <vt:lpstr>Ressources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F#</dc:title>
  <dc:creator>Simon Boisen</dc:creator>
  <cp:lastModifiedBy>Simon Boisen</cp:lastModifiedBy>
  <cp:revision>61</cp:revision>
  <dcterms:modified xsi:type="dcterms:W3CDTF">2013-09-18T08:44:25Z</dcterms:modified>
</cp:coreProperties>
</file>