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1"/>
  </p:notesMasterIdLst>
  <p:handoutMasterIdLst>
    <p:handoutMasterId r:id="rId12"/>
  </p:handoutMasterIdLst>
  <p:sldIdLst>
    <p:sldId id="410" r:id="rId5"/>
    <p:sldId id="383" r:id="rId6"/>
    <p:sldId id="391" r:id="rId7"/>
    <p:sldId id="411" r:id="rId8"/>
    <p:sldId id="414" r:id="rId9"/>
    <p:sldId id="41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6327" autoAdjust="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64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40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39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sbwz/Kwett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Sprint two delivery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D053328-B668-DF45-3845-C23C791A709D}"/>
              </a:ext>
            </a:extLst>
          </p:cNvPr>
          <p:cNvSpPr txBox="1">
            <a:spLocks/>
          </p:cNvSpPr>
          <p:nvPr/>
        </p:nvSpPr>
        <p:spPr>
          <a:xfrm>
            <a:off x="9938084" y="6400800"/>
            <a:ext cx="2099511" cy="22819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dirty="0"/>
              <a:t>Name: Saeed Ba Wazir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Sprint goal</a:t>
            </a:r>
          </a:p>
          <a:p>
            <a:r>
              <a:rPr lang="en-US" dirty="0"/>
              <a:t>Sprint achievements</a:t>
            </a:r>
          </a:p>
          <a:p>
            <a:r>
              <a:rPr lang="en-US" dirty="0"/>
              <a:t>CI/CD</a:t>
            </a:r>
          </a:p>
          <a:p>
            <a:r>
              <a:rPr lang="en-US" dirty="0"/>
              <a:t>Next 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Sprint goal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goal of this sprint are setting up the CI pipeline.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Sprint achievements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The Continues integration pipeline as what showed in the </a:t>
            </a:r>
            <a:r>
              <a:rPr lang="en-US" dirty="0">
                <a:hlinkClick r:id="rId3"/>
              </a:rPr>
              <a:t>repository</a:t>
            </a:r>
            <a:r>
              <a:rPr lang="en-US" dirty="0"/>
              <a:t> shows building stage, security scan, and e2e testing.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925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CI/CD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pipeline contains three phases building the services, security scanning, and UI-test.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F8DD67E9-0860-9970-A9A7-110A6948C557}"/>
              </a:ext>
            </a:extLst>
          </p:cNvPr>
          <p:cNvSpPr/>
          <p:nvPr/>
        </p:nvSpPr>
        <p:spPr>
          <a:xfrm>
            <a:off x="3657600" y="4277226"/>
            <a:ext cx="439152" cy="4150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5F446E-0533-C3C3-3A2C-E87229B1D26D}"/>
              </a:ext>
            </a:extLst>
          </p:cNvPr>
          <p:cNvSpPr/>
          <p:nvPr/>
        </p:nvSpPr>
        <p:spPr>
          <a:xfrm>
            <a:off x="4761342" y="4277226"/>
            <a:ext cx="970853" cy="385011"/>
          </a:xfrm>
          <a:prstGeom prst="round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Build</a:t>
            </a:r>
            <a:endParaRPr lang="en-NL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832694-474A-874F-4151-60D7CC54478F}"/>
              </a:ext>
            </a:extLst>
          </p:cNvPr>
          <p:cNvCxnSpPr>
            <a:stCxn id="2" idx="6"/>
            <a:endCxn id="4" idx="1"/>
          </p:cNvCxnSpPr>
          <p:nvPr/>
        </p:nvCxnSpPr>
        <p:spPr>
          <a:xfrm flipV="1">
            <a:off x="4096752" y="4469732"/>
            <a:ext cx="664590" cy="1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F59DC9-33C7-3B72-FA18-24359522DF17}"/>
              </a:ext>
            </a:extLst>
          </p:cNvPr>
          <p:cNvSpPr/>
          <p:nvPr/>
        </p:nvSpPr>
        <p:spPr>
          <a:xfrm>
            <a:off x="6396785" y="4277226"/>
            <a:ext cx="1513978" cy="385011"/>
          </a:xfrm>
          <a:prstGeom prst="round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Sonarqube</a:t>
            </a:r>
            <a:endParaRPr lang="en-NL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941DAB-BA19-AD16-6B44-826FCD4F620E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732195" y="4469732"/>
            <a:ext cx="664590" cy="1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68D7468-8E83-4DC3-D0CF-8E58539FE522}"/>
              </a:ext>
            </a:extLst>
          </p:cNvPr>
          <p:cNvSpPr/>
          <p:nvPr/>
        </p:nvSpPr>
        <p:spPr>
          <a:xfrm>
            <a:off x="8609137" y="4277226"/>
            <a:ext cx="1513978" cy="385011"/>
          </a:xfrm>
          <a:prstGeom prst="round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UI-test</a:t>
            </a:r>
            <a:endParaRPr lang="en-NL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710074-B580-2C98-16C4-102690DC4CF7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7910763" y="4469732"/>
            <a:ext cx="698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4E4F4CA-ABFA-86ED-C39F-A3A1C3FE3389}"/>
              </a:ext>
            </a:extLst>
          </p:cNvPr>
          <p:cNvSpPr/>
          <p:nvPr/>
        </p:nvSpPr>
        <p:spPr>
          <a:xfrm>
            <a:off x="10856732" y="4269706"/>
            <a:ext cx="439152" cy="4150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8E1224-F631-3157-4055-87278F9FF15B}"/>
              </a:ext>
            </a:extLst>
          </p:cNvPr>
          <p:cNvCxnSpPr>
            <a:cxnSpLocks/>
            <a:stCxn id="13" idx="3"/>
            <a:endCxn id="16" idx="2"/>
          </p:cNvCxnSpPr>
          <p:nvPr/>
        </p:nvCxnSpPr>
        <p:spPr>
          <a:xfrm>
            <a:off x="10123115" y="4469732"/>
            <a:ext cx="733617" cy="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32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Next sprint planning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Adding CD</a:t>
            </a:r>
          </a:p>
          <a:p>
            <a:r>
              <a:rPr lang="en-US" dirty="0"/>
              <a:t>Adding more user stories into the application</a:t>
            </a:r>
          </a:p>
          <a:p>
            <a:r>
              <a:rPr lang="en-US" dirty="0"/>
              <a:t>Answering  sub-questions of the research.</a:t>
            </a:r>
          </a:p>
          <a:p>
            <a:r>
              <a:rPr lang="en-US" dirty="0"/>
              <a:t>Adding logging and monitoring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551220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{BFD18606-AAB4-46CC-98BA-C1FC6633FF0A}tf78853419_win32</Template>
  <TotalTime>102</TotalTime>
  <Words>105</Words>
  <Application>Microsoft Office PowerPoint</Application>
  <PresentationFormat>Widescreen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Franklin Gothic Book</vt:lpstr>
      <vt:lpstr>Franklin Gothic Demi</vt:lpstr>
      <vt:lpstr>Custom</vt:lpstr>
      <vt:lpstr>Sprint two delivery</vt:lpstr>
      <vt:lpstr>Agenda</vt:lpstr>
      <vt:lpstr>Sprint goal</vt:lpstr>
      <vt:lpstr>Sprint achievements</vt:lpstr>
      <vt:lpstr>CI/CD</vt:lpstr>
      <vt:lpstr>Next sprint 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one delivery</dc:title>
  <dc:creator>Ba Wazir,Saeed S.S.S.</dc:creator>
  <cp:lastModifiedBy>Ba Wazir,Saeed S.S.S.</cp:lastModifiedBy>
  <cp:revision>3</cp:revision>
  <dcterms:created xsi:type="dcterms:W3CDTF">2024-03-24T07:36:11Z</dcterms:created>
  <dcterms:modified xsi:type="dcterms:W3CDTF">2024-04-15T00:37:57Z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