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aleway"/>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Raleway-boldItalic.fntdata"/><Relationship Id="rId10" Type="http://schemas.openxmlformats.org/officeDocument/2006/relationships/font" Target="fonts/Raleway-italic.fntdata"/><Relationship Id="rId9"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c9e91505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c9e91505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nl"/>
              <a:t>Kwetter</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nl">
                <a:solidFill>
                  <a:schemeClr val="dk2"/>
                </a:solidFill>
              </a:rPr>
              <a:t>Kwetter serves as a social platform primarily designed for the exchange of text-based messages, each limited to a maximum of 140 characters. The following outlines the functionalities of both the profile page and the start page.</a:t>
            </a:r>
            <a:endParaRPr>
              <a:solidFill>
                <a:schemeClr val="dk2"/>
              </a:solidFill>
            </a:endParaRPr>
          </a:p>
        </p:txBody>
      </p:sp>
      <p:sp>
        <p:nvSpPr>
          <p:cNvPr id="60" name="Google Shape;60;p13"/>
          <p:cNvSpPr txBox="1"/>
          <p:nvPr>
            <p:ph idx="4294967295" type="title"/>
          </p:nvPr>
        </p:nvSpPr>
        <p:spPr>
          <a:xfrm>
            <a:off x="485875" y="28171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Learning opportunities </a:t>
            </a:r>
            <a:endParaRPr/>
          </a:p>
        </p:txBody>
      </p:sp>
      <p:sp>
        <p:nvSpPr>
          <p:cNvPr id="61" name="Google Shape;61;p13"/>
          <p:cNvSpPr txBox="1"/>
          <p:nvPr/>
        </p:nvSpPr>
        <p:spPr>
          <a:xfrm>
            <a:off x="485875" y="3440525"/>
            <a:ext cx="7785600" cy="12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800">
                <a:solidFill>
                  <a:schemeClr val="lt1"/>
                </a:solidFill>
                <a:latin typeface="Source Sans Pro"/>
                <a:ea typeface="Source Sans Pro"/>
                <a:cs typeface="Source Sans Pro"/>
                <a:sym typeface="Source Sans Pro"/>
              </a:rPr>
              <a:t>The project prioritizes scalability, ensuring the platform seamlessly accommodates user growth. Robust security measures safeguard user data and communications. Effective version management facilitates smooth updates and enhancements, maintaining system stability for an enterprise-grade solution.</a:t>
            </a:r>
            <a:endParaRPr sz="1800">
              <a:solidFill>
                <a:schemeClr val="lt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N</a:t>
            </a:r>
            <a:r>
              <a:rPr lang="nl"/>
              <a:t>on-functional requirements</a:t>
            </a:r>
            <a:endParaRPr/>
          </a:p>
        </p:txBody>
      </p:sp>
      <p:sp>
        <p:nvSpPr>
          <p:cNvPr id="67" name="Google Shape;67;p14"/>
          <p:cNvSpPr txBox="1"/>
          <p:nvPr>
            <p:ph idx="1" type="body"/>
          </p:nvPr>
        </p:nvSpPr>
        <p:spPr>
          <a:xfrm>
            <a:off x="311700" y="1152475"/>
            <a:ext cx="8520600" cy="174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nl">
                <a:solidFill>
                  <a:schemeClr val="dk2"/>
                </a:solidFill>
              </a:rPr>
              <a:t>Version Management</a:t>
            </a:r>
            <a:endParaRPr>
              <a:solidFill>
                <a:schemeClr val="dk2"/>
              </a:solidFill>
            </a:endParaRPr>
          </a:p>
          <a:p>
            <a:pPr indent="-342900" lvl="0" marL="457200" rtl="0" algn="l">
              <a:spcBef>
                <a:spcPts val="0"/>
              </a:spcBef>
              <a:spcAft>
                <a:spcPts val="0"/>
              </a:spcAft>
              <a:buClr>
                <a:schemeClr val="dk2"/>
              </a:buClr>
              <a:buSzPts val="1800"/>
              <a:buChar char="●"/>
            </a:pPr>
            <a:r>
              <a:rPr lang="nl">
                <a:solidFill>
                  <a:schemeClr val="dk2"/>
                </a:solidFill>
              </a:rPr>
              <a:t>Security</a:t>
            </a:r>
            <a:endParaRPr>
              <a:solidFill>
                <a:schemeClr val="dk2"/>
              </a:solidFill>
            </a:endParaRPr>
          </a:p>
          <a:p>
            <a:pPr indent="-342900" lvl="0" marL="457200" rtl="0" algn="l">
              <a:spcBef>
                <a:spcPts val="0"/>
              </a:spcBef>
              <a:spcAft>
                <a:spcPts val="0"/>
              </a:spcAft>
              <a:buClr>
                <a:schemeClr val="dk2"/>
              </a:buClr>
              <a:buSzPts val="1800"/>
              <a:buChar char="●"/>
            </a:pPr>
            <a:r>
              <a:rPr lang="nl">
                <a:solidFill>
                  <a:schemeClr val="dk2"/>
                </a:solidFill>
              </a:rPr>
              <a:t>Scalability</a:t>
            </a:r>
            <a:endParaRPr>
              <a:solidFill>
                <a:schemeClr val="dk2"/>
              </a:solidFill>
            </a:endParaRPr>
          </a:p>
        </p:txBody>
      </p:sp>
      <p:sp>
        <p:nvSpPr>
          <p:cNvPr id="68" name="Google Shape;68;p14"/>
          <p:cNvSpPr txBox="1"/>
          <p:nvPr>
            <p:ph type="title"/>
          </p:nvPr>
        </p:nvSpPr>
        <p:spPr>
          <a:xfrm>
            <a:off x="311700" y="27896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Initial</a:t>
            </a:r>
            <a:r>
              <a:rPr lang="nl"/>
              <a:t> ideas</a:t>
            </a:r>
            <a:endParaRPr/>
          </a:p>
        </p:txBody>
      </p:sp>
      <p:sp>
        <p:nvSpPr>
          <p:cNvPr id="69" name="Google Shape;69;p14"/>
          <p:cNvSpPr txBox="1"/>
          <p:nvPr>
            <p:ph idx="1" type="body"/>
          </p:nvPr>
        </p:nvSpPr>
        <p:spPr>
          <a:xfrm>
            <a:off x="311700" y="3497075"/>
            <a:ext cx="2133300" cy="102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solidFill>
                  <a:schemeClr val="dk2"/>
                </a:solidFill>
              </a:rPr>
              <a:t>Backend: .Net</a:t>
            </a:r>
            <a:endParaRPr>
              <a:solidFill>
                <a:schemeClr val="dk2"/>
              </a:solidFill>
            </a:endParaRPr>
          </a:p>
          <a:p>
            <a:pPr indent="0" lvl="0" marL="0" rtl="0" algn="l">
              <a:spcBef>
                <a:spcPts val="1200"/>
              </a:spcBef>
              <a:spcAft>
                <a:spcPts val="1200"/>
              </a:spcAft>
              <a:buClr>
                <a:schemeClr val="dk2"/>
              </a:buClr>
              <a:buSzPts val="1100"/>
              <a:buFont typeface="Arial"/>
              <a:buNone/>
            </a:pPr>
            <a:r>
              <a:rPr lang="nl">
                <a:solidFill>
                  <a:schemeClr val="dk2"/>
                </a:solidFill>
              </a:rPr>
              <a:t>Frontend</a:t>
            </a:r>
            <a:r>
              <a:rPr lang="nl">
                <a:solidFill>
                  <a:schemeClr val="dk2"/>
                </a:solidFill>
              </a:rPr>
              <a:t>: React.js</a:t>
            </a:r>
            <a:endParaRPr>
              <a:solidFill>
                <a:schemeClr val="dk2"/>
              </a:solidFill>
            </a:endParaRPr>
          </a:p>
        </p:txBody>
      </p:sp>
      <p:sp>
        <p:nvSpPr>
          <p:cNvPr id="70" name="Google Shape;70;p14"/>
          <p:cNvSpPr txBox="1"/>
          <p:nvPr>
            <p:ph idx="1" type="body"/>
          </p:nvPr>
        </p:nvSpPr>
        <p:spPr>
          <a:xfrm>
            <a:off x="3059350" y="3413025"/>
            <a:ext cx="4552500" cy="102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solidFill>
                  <a:schemeClr val="dk2"/>
                </a:solidFill>
              </a:rPr>
              <a:t>Containers management</a:t>
            </a:r>
            <a:r>
              <a:rPr lang="nl">
                <a:solidFill>
                  <a:schemeClr val="dk2"/>
                </a:solidFill>
              </a:rPr>
              <a:t>: Kubernetes </a:t>
            </a:r>
            <a:endParaRPr>
              <a:solidFill>
                <a:schemeClr val="dk2"/>
              </a:solidFil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