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327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64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7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39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4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bwz/Kwet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Sprint one delivery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053328-B668-DF45-3845-C23C791A709D}"/>
              </a:ext>
            </a:extLst>
          </p:cNvPr>
          <p:cNvSpPr txBox="1">
            <a:spLocks/>
          </p:cNvSpPr>
          <p:nvPr/>
        </p:nvSpPr>
        <p:spPr>
          <a:xfrm>
            <a:off x="9938084" y="6400800"/>
            <a:ext cx="2099511" cy="22819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/>
              <a:t>Name: Saeed Ba Wazir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Sprint goal</a:t>
            </a:r>
          </a:p>
          <a:p>
            <a:r>
              <a:rPr lang="en-US" dirty="0"/>
              <a:t>Sprint achievements</a:t>
            </a:r>
          </a:p>
          <a:p>
            <a:r>
              <a:rPr lang="en-US" dirty="0"/>
              <a:t>The backlog</a:t>
            </a:r>
          </a:p>
          <a:p>
            <a:r>
              <a:rPr lang="en-US" dirty="0"/>
              <a:t>The documentation</a:t>
            </a:r>
          </a:p>
          <a:p>
            <a:r>
              <a:rPr lang="en-US" dirty="0"/>
              <a:t>CI/CD</a:t>
            </a:r>
          </a:p>
          <a:p>
            <a:r>
              <a:rPr lang="en-US" dirty="0"/>
              <a:t>Next 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Sprint goal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goals of this sprint are designing the application, and setting up the application skeleton.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Sprint achievements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application skeleton has been built for a messaging broker, and two service, Api gateway and frontend, you can find more in the </a:t>
            </a:r>
            <a:r>
              <a:rPr lang="en-US" dirty="0">
                <a:hlinkClick r:id="rId3"/>
              </a:rPr>
              <a:t>repository</a:t>
            </a:r>
            <a:r>
              <a:rPr lang="en-US" dirty="0"/>
              <a:t>.</a:t>
            </a:r>
          </a:p>
          <a:p>
            <a:r>
              <a:rPr lang="en-US" dirty="0"/>
              <a:t>For the documentation the first versions of the list the documents below have been written:</a:t>
            </a:r>
          </a:p>
          <a:p>
            <a:pPr lvl="1"/>
            <a:r>
              <a:rPr lang="en-US" dirty="0"/>
              <a:t>Technical design document</a:t>
            </a:r>
          </a:p>
          <a:p>
            <a:pPr lvl="1"/>
            <a:r>
              <a:rPr lang="en-US" dirty="0"/>
              <a:t>Research plan</a:t>
            </a:r>
          </a:p>
          <a:p>
            <a:pPr lvl="1"/>
            <a:r>
              <a:rPr lang="en-US" dirty="0"/>
              <a:t>Project plan</a:t>
            </a:r>
          </a:p>
          <a:p>
            <a:pPr marL="0" indent="0">
              <a:buNone/>
            </a:pPr>
            <a:r>
              <a:rPr lang="en-US" dirty="0"/>
              <a:t>You can find the documentation in the </a:t>
            </a:r>
            <a:r>
              <a:rPr lang="en-US" dirty="0">
                <a:hlinkClick r:id="rId3"/>
              </a:rPr>
              <a:t>repository</a:t>
            </a:r>
            <a:r>
              <a:rPr lang="en-US" dirty="0"/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925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The backlog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374" y="2281238"/>
            <a:ext cx="10944726" cy="4040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the backlog we are writing the backlog in Jira and below you can find all of the planned user stories per sprint.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8BF0D9F-0DE6-992B-3A18-8D156552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55" y="2717234"/>
            <a:ext cx="10779493" cy="403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The Documentation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The research plan is a document that contains the plan for answering the research questions, and we have written the first version of it and waiting for the feedback.</a:t>
            </a:r>
          </a:p>
          <a:p>
            <a:r>
              <a:rPr lang="en-US" dirty="0"/>
              <a:t>For the project plan we have written the first version of it.</a:t>
            </a:r>
          </a:p>
          <a:p>
            <a:r>
              <a:rPr lang="en-US" dirty="0"/>
              <a:t>For the technical design document we have written the first version of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977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CI/CD pipeline has not been created yet, and we will start with it in the next sprint.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32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Next sprint planning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Adding CI/CD</a:t>
            </a:r>
          </a:p>
          <a:p>
            <a:r>
              <a:rPr lang="en-US" dirty="0"/>
              <a:t>Adding more user stories into the application</a:t>
            </a:r>
          </a:p>
          <a:p>
            <a:r>
              <a:rPr lang="en-US" dirty="0"/>
              <a:t>Answering a sub-question of the research.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122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{BFD18606-AAB4-46CC-98BA-C1FC6633FF0A}tf78853419_win32</Template>
  <TotalTime>72</TotalTime>
  <Words>244</Words>
  <Application>Microsoft Office PowerPoint</Application>
  <PresentationFormat>Widescreen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Custom</vt:lpstr>
      <vt:lpstr>Sprint one delivery</vt:lpstr>
      <vt:lpstr>Agenda</vt:lpstr>
      <vt:lpstr>Sprint goal</vt:lpstr>
      <vt:lpstr>Sprint achievements</vt:lpstr>
      <vt:lpstr>The backlog</vt:lpstr>
      <vt:lpstr>The Documentation</vt:lpstr>
      <vt:lpstr>CI/CD</vt:lpstr>
      <vt:lpstr>Next sprint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one delivery</dc:title>
  <dc:creator>Ba Wazir,Saeed S.S.S.</dc:creator>
  <cp:lastModifiedBy>Ba Wazir,Saeed S.S.S.</cp:lastModifiedBy>
  <cp:revision>1</cp:revision>
  <dcterms:created xsi:type="dcterms:W3CDTF">2024-03-24T07:36:11Z</dcterms:created>
  <dcterms:modified xsi:type="dcterms:W3CDTF">2024-03-24T08:48:48Z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