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6" r:id="rId5"/>
    <p:sldId id="267" r:id="rId6"/>
    <p:sldId id="287" r:id="rId7"/>
    <p:sldId id="288" r:id="rId8"/>
    <p:sldId id="289" r:id="rId9"/>
    <p:sldId id="268" r:id="rId10"/>
    <p:sldId id="269" r:id="rId11"/>
    <p:sldId id="270" r:id="rId12"/>
    <p:sldId id="271" r:id="rId13"/>
    <p:sldId id="272" r:id="rId14"/>
    <p:sldId id="284" r:id="rId15"/>
    <p:sldId id="285" r:id="rId16"/>
    <p:sldId id="273" r:id="rId17"/>
    <p:sldId id="274" r:id="rId18"/>
    <p:sldId id="275" r:id="rId19"/>
    <p:sldId id="286" r:id="rId20"/>
    <p:sldId id="28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1_사용자 지정 레이아웃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407501" y="859338"/>
            <a:ext cx="1118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1391320" y="337934"/>
            <a:ext cx="5275369" cy="511062"/>
          </a:xfrm>
        </p:spPr>
        <p:txBody>
          <a:bodyPr vert="horz" wrap="none" lIns="91440" tIns="45720" rIns="91440" bIns="45720" anchor="ctr">
            <a:noAutofit/>
          </a:bodyPr>
          <a:lstStyle>
            <a:lvl1pPr>
              <a:defRPr lang="ko-KR" altLang="en-US" sz="2600" b="1" spc="-3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/>
                <a:ea typeface="고도 B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2600" spc="-300">
                <a:latin typeface="+mj-lt"/>
                <a:ea typeface="+mj-ea"/>
                <a:cs typeface="+mj-cs"/>
              </a:rPr>
              <a:t>슬라이드 제목을 입력해주세요</a:t>
            </a:r>
            <a:endParaRPr lang="ko-KR" altLang="en-US" sz="2600" spc="-3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380619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23280" y="2730700"/>
            <a:ext cx="5538268" cy="1396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>
              <a:lnSpc>
                <a:spcPct val="90000"/>
              </a:lnSpc>
              <a:defRPr/>
            </a:pPr>
            <a:r>
              <a:rPr lang="en-US" altLang="ko-KR" sz="4800" spc="-4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/>
                <a:ea typeface="고도 B"/>
              </a:rPr>
              <a:t>Django</a:t>
            </a:r>
            <a:r>
              <a:rPr lang="ko-KR" altLang="en-US" sz="4800" spc="-4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/>
                <a:ea typeface="고도 B"/>
              </a:rPr>
              <a:t>를 활용한 </a:t>
            </a:r>
            <a:endParaRPr lang="ko-KR" altLang="en-US" sz="4800" spc="-4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고도 B"/>
              <a:ea typeface="고도 B"/>
            </a:endParaRPr>
          </a:p>
          <a:p>
            <a:pPr lvl="0" algn="ctr" latinLnBrk="1">
              <a:lnSpc>
                <a:spcPct val="90000"/>
              </a:lnSpc>
              <a:defRPr/>
            </a:pPr>
            <a:r>
              <a:rPr lang="ko-KR" altLang="en-US" sz="4800" spc="-4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/>
                <a:ea typeface="고도 B"/>
              </a:rPr>
              <a:t>빅데이터 분석 시각화</a:t>
            </a:r>
            <a:endParaRPr lang="ko-KR" altLang="en-US" sz="4800" spc="-4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고도 B"/>
              <a:ea typeface="고도 B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77381" y="1923135"/>
            <a:ext cx="3432928" cy="268730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lvl="0" algn="ctr" latinLnBrk="1">
              <a:defRPr/>
            </a:pPr>
            <a:r>
              <a:rPr lang="ko-KR" altLang="en-US" sz="1300" spc="-7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/>
                <a:ea typeface="Noto Sans CJK KR Regular"/>
              </a:rPr>
              <a:t>프로그래밍 </a:t>
            </a:r>
            <a:r>
              <a:rPr lang="en-US" altLang="ko-KR" sz="1300" spc="-7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/>
                <a:ea typeface="Noto Sans CJK KR Regular"/>
              </a:rPr>
              <a:t>Django</a:t>
            </a:r>
            <a:endParaRPr lang="en-US" altLang="ko-KR" sz="1300" spc="-70">
              <a:solidFill>
                <a:schemeClr val="bg1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2177381" y="5387941"/>
            <a:ext cx="2780056" cy="394561"/>
          </a:xfrm>
          <a:prstGeom prst="roundRect">
            <a:avLst>
              <a:gd name="adj" fmla="val 17605"/>
            </a:avLst>
          </a:prstGeom>
          <a:noFill/>
        </p:spPr>
        <p:txBody>
          <a:bodyPr wrap="none" anchor="ctr">
            <a:noAutofit/>
          </a:bodyPr>
          <a:lstStyle/>
          <a:p>
            <a:pPr lvl="0" latinLnBrk="1">
              <a:defRPr/>
            </a:pPr>
            <a:r>
              <a:rPr lang="en-US" altLang="ko-KR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2023.11.03 / </a:t>
            </a:r>
            <a:r>
              <a:rPr lang="ko-KR" altLang="en-US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발표자 </a:t>
            </a:r>
            <a:r>
              <a:rPr lang="en-US" altLang="ko-KR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: </a:t>
            </a:r>
            <a:r>
              <a:rPr lang="ko-KR" altLang="en-US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설</a:t>
            </a:r>
            <a:r>
              <a:rPr lang="en-US" altLang="ko-KR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**</a:t>
            </a:r>
            <a:endParaRPr lang="en-US" altLang="ko-KR" sz="1600" b="1">
              <a:solidFill>
                <a:srgbClr val="0c4790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79320" y="4441768"/>
            <a:ext cx="34261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9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댓글 작성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1043" y="1280764"/>
            <a:ext cx="10144888" cy="485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9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페이징과 검색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0255" y="1033128"/>
            <a:ext cx="7039094" cy="3057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0255" y="3949360"/>
            <a:ext cx="8597934" cy="26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9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지도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452" y="1098803"/>
            <a:ext cx="10151371" cy="524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8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영화 차트 및 평점 크롤링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1520" y="1094219"/>
            <a:ext cx="10839090" cy="54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영화 차트 및 평점 크롤링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534920" y="1011817"/>
            <a:ext cx="9318492" cy="365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&lt;pandas.core.groupby.generic.DataFrameGroupBy object at 0x00000210B468B190&gt;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                 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제목	         평점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뉴 노멀                 9.9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바람 따라 만나리 : 김호중의 계절  9.4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블루 자이언트              9.1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마이 샤이니 월드            9.0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서울의 봄                8.6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키리에의 노래              8.1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소년들                  8.0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플라워 킬링 문             7.8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조커                   7.7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시뮬런트                 7.3</a:t>
            </a: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534920" y="4892749"/>
            <a:ext cx="7839076" cy="359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이와 같이 크롤링이 됩니다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161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영화 차트 및 평점 크롤링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865" y="1089669"/>
            <a:ext cx="7235699" cy="5464341"/>
          </a:xfrm>
          <a:prstGeom prst="rect">
            <a:avLst/>
          </a:prstGeom>
        </p:spPr>
      </p:pic>
      <p:sp>
        <p:nvSpPr>
          <p:cNvPr id="9" name="가로 글상자 8"/>
          <p:cNvSpPr txBox="1"/>
          <p:nvPr/>
        </p:nvSpPr>
        <p:spPr>
          <a:xfrm>
            <a:off x="7574564" y="6033174"/>
            <a:ext cx="4160680" cy="36369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영화차트 크롤링한 </a:t>
            </a:r>
            <a:r>
              <a:rPr lang="en-US" altLang="ko-KR"/>
              <a:t>Data</a:t>
            </a:r>
            <a:r>
              <a:rPr lang="ko-KR" altLang="en-US"/>
              <a:t> </a:t>
            </a:r>
            <a:r>
              <a:rPr lang="en-US" altLang="ko-KR"/>
              <a:t>DB</a:t>
            </a:r>
            <a:r>
              <a:rPr lang="ko-KR" altLang="en-US"/>
              <a:t>에 저장된 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3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워드클라우드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9117" y="1132241"/>
            <a:ext cx="10093600" cy="5167995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683732" y="5937151"/>
            <a:ext cx="8248530" cy="36649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워드클라우드는 단어의 빈도가 높은 순으로 시각화를 할 때 사용하는 라이브러리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5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워드클라우드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3599" y="1296790"/>
            <a:ext cx="6690516" cy="4851901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958134" y="5965325"/>
            <a:ext cx="6505150" cy="366733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/>
              <a:t>pygame conlpy</a:t>
            </a:r>
            <a:r>
              <a:rPr lang="ko-KR" altLang="en-US"/>
              <a:t> 등 라이브러리 활용한 다른 버전의 워드클라우드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7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날씨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9873" y="1226090"/>
            <a:ext cx="10099790" cy="54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1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날씨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798" y="939341"/>
            <a:ext cx="10516842" cy="5705867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7478503" y="6175037"/>
            <a:ext cx="4468926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날씨 정보 크롤링 데이터 </a:t>
            </a:r>
            <a:r>
              <a:rPr lang="en-US" altLang="ko-KR"/>
              <a:t>DB</a:t>
            </a:r>
            <a:r>
              <a:rPr lang="ko-KR" altLang="en-US"/>
              <a:t>에 저장된 모습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14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410215" y="2900099"/>
            <a:ext cx="3544348" cy="26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lnSpc>
                <a:spcPct val="170000"/>
              </a:lnSpc>
              <a:defRPr/>
            </a:pPr>
            <a:r>
              <a:rPr lang="en-US" altLang="ko-KR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Django</a:t>
            </a: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를 활용한 시각화</a:t>
            </a: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회원가입</a:t>
            </a: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크롤링 및 데이터 수집</a:t>
            </a: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데이터수집 결과</a:t>
            </a:r>
            <a:r>
              <a:rPr lang="en-US" altLang="ko-KR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(DB)</a:t>
            </a:r>
            <a:endParaRPr lang="en-US" altLang="ko-KR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3056672" y="3531754"/>
            <a:ext cx="2870521" cy="1523856"/>
            <a:chOff x="300942" y="3426106"/>
            <a:chExt cx="2870521" cy="1585731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300942" y="3426106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00942" y="3954683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00942" y="4483260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00942" y="5011837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/>
          <p:cNvSpPr/>
          <p:nvPr/>
        </p:nvSpPr>
        <p:spPr>
          <a:xfrm>
            <a:off x="3076822" y="3137302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01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3076822" y="3649217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02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3076822" y="4161132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03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3076822" y="4673047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04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rot="16200000" flipH="1">
            <a:off x="1872910" y="4086225"/>
            <a:ext cx="1938769" cy="0"/>
          </a:xfrm>
          <a:prstGeom prst="line">
            <a:avLst/>
          </a:prstGeom>
          <a:ln w="34925">
            <a:solidFill>
              <a:srgbClr val="0c4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27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6255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비밀번호 유효성 검사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760" y="1119378"/>
            <a:ext cx="9308968" cy="5231688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1775460" y="1554399"/>
            <a:ext cx="8642902" cy="358221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회원가입 유효성검사 </a:t>
            </a:r>
            <a:r>
              <a:rPr lang="en-US" altLang="ko-KR"/>
              <a:t>-</a:t>
            </a:r>
            <a:r>
              <a:rPr lang="ko-KR" altLang="en-US"/>
              <a:t> 게시판 작성시 인증이 필요하여 먼저 회원가입을 해줘야 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6" name="가로 글상자 5"/>
          <p:cNvSpPr txBox="1"/>
          <p:nvPr/>
        </p:nvSpPr>
        <p:spPr>
          <a:xfrm>
            <a:off x="3944485" y="2111712"/>
            <a:ext cx="5146455" cy="6391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사용자 이름이 유사하거나 이메일과 비밀번호가 유사하면 유효성 메시지가 뜬다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21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회원가입 완료후의 모습 </a:t>
            </a:r>
            <a:r>
              <a:rPr lang="en-US" altLang="ko-KR"/>
              <a:t>&amp;</a:t>
            </a:r>
            <a:r>
              <a:rPr lang="ko-KR" altLang="en-US"/>
              <a:t> </a:t>
            </a:r>
            <a:r>
              <a:rPr lang="en-US" altLang="ko-KR"/>
              <a:t>DB</a:t>
            </a:r>
            <a:r>
              <a:rPr lang="ko-KR" altLang="en-US"/>
              <a:t> 생성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383" y="1018855"/>
            <a:ext cx="10915243" cy="41717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383" y="5567038"/>
            <a:ext cx="2218288" cy="1084496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3566160" y="5384279"/>
            <a:ext cx="3504063" cy="90984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python manage.py makemigrations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python manage.py migrate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적용 후의 모습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로그인 및 글쓰기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9026" y="995269"/>
            <a:ext cx="7686313" cy="30029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026" y="3219568"/>
            <a:ext cx="7686313" cy="3476304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8946773" y="2496766"/>
            <a:ext cx="2447802" cy="36085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로그인 후 글쓰기 작성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1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DB</a:t>
            </a:r>
            <a:r>
              <a:rPr lang="ko-KR" altLang="en-US"/>
              <a:t> </a:t>
            </a:r>
            <a:r>
              <a:rPr lang="en-US" altLang="ko-KR"/>
              <a:t>CRUD</a:t>
            </a:r>
            <a:endParaRPr lang="en-US" altLang="ko-KR"/>
          </a:p>
        </p:txBody>
      </p:sp>
      <p:sp>
        <p:nvSpPr>
          <p:cNvPr id="6" name="가로 글상자 5"/>
          <p:cNvSpPr txBox="1"/>
          <p:nvPr/>
        </p:nvSpPr>
        <p:spPr>
          <a:xfrm>
            <a:off x="6666689" y="1067244"/>
            <a:ext cx="3545082" cy="36085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settings.py</a:t>
            </a:r>
            <a:r>
              <a:rPr lang="ko-KR" altLang="en-US"/>
              <a:t> 설정 및 </a:t>
            </a:r>
            <a:r>
              <a:rPr lang="en-US" altLang="ko-KR"/>
              <a:t>models.py</a:t>
            </a:r>
            <a:r>
              <a:rPr lang="ko-KR" altLang="en-US"/>
              <a:t> 설정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6238" y="1067244"/>
            <a:ext cx="5620534" cy="32198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459102"/>
            <a:ext cx="5774127" cy="400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2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DB</a:t>
            </a:r>
            <a:r>
              <a:rPr lang="ko-KR" altLang="en-US"/>
              <a:t> </a:t>
            </a:r>
            <a:r>
              <a:rPr lang="en-US" altLang="ko-KR"/>
              <a:t>CRUD</a:t>
            </a:r>
            <a:endParaRPr lang="en-US" altLang="ko-KR"/>
          </a:p>
        </p:txBody>
      </p:sp>
      <p:sp>
        <p:nvSpPr>
          <p:cNvPr id="9" name="가로 글상자 8"/>
          <p:cNvSpPr txBox="1"/>
          <p:nvPr/>
        </p:nvSpPr>
        <p:spPr>
          <a:xfrm>
            <a:off x="2514154" y="976818"/>
            <a:ext cx="1188476" cy="36105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models.py</a:t>
            </a: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4859" y="1337877"/>
            <a:ext cx="7512521" cy="51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9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Url</a:t>
            </a:r>
            <a:r>
              <a:rPr lang="ko-KR" altLang="en-US"/>
              <a:t> 설정 링크 연결</a:t>
            </a: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2861310" y="976818"/>
            <a:ext cx="841320" cy="36430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urls.py</a:t>
            </a:r>
            <a:endParaRPr lang="en-US" altLang="ko-KR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394" y="1341120"/>
            <a:ext cx="5424242" cy="45657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22408" y="1341120"/>
            <a:ext cx="6069711" cy="45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5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게시판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9873" y="1003492"/>
            <a:ext cx="11471454" cy="5377930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8857603" y="5698788"/>
            <a:ext cx="1760989" cy="35923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글 생성 후 모습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5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175</ep:Words>
  <ep:PresentationFormat>화면 슬라이드 쇼(4:3)</ep:PresentationFormat>
  <ep:Paragraphs>58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한컴오피스</vt:lpstr>
      <vt:lpstr>슬라이드 1</vt:lpstr>
      <vt:lpstr>슬라이드 2</vt:lpstr>
      <vt:lpstr>비밀번호 유효성 검사</vt:lpstr>
      <vt:lpstr>회원가입 완료후의 모습 &amp; DB 생성</vt:lpstr>
      <vt:lpstr>로그인 및 글쓰기</vt:lpstr>
      <vt:lpstr>DB CRUD</vt:lpstr>
      <vt:lpstr>DB CRUD</vt:lpstr>
      <vt:lpstr>Url 설정 링크 연결</vt:lpstr>
      <vt:lpstr>게시판</vt:lpstr>
      <vt:lpstr>댓글 작성</vt:lpstr>
      <vt:lpstr>페이징과 검색</vt:lpstr>
      <vt:lpstr>지도</vt:lpstr>
      <vt:lpstr>영화 차트 및 평점 크롤링</vt:lpstr>
      <vt:lpstr>영화 차트 및 평점 크롤링</vt:lpstr>
      <vt:lpstr>영화 차트 및 평점 크롤링</vt:lpstr>
      <vt:lpstr>워드클라우드</vt:lpstr>
      <vt:lpstr>워드클라우드</vt:lpstr>
      <vt:lpstr>날씨</vt:lpstr>
      <vt:lpstr>날씨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2023-06-02T06:54:46.021</dcterms:created>
  <dc:creator>admin</dc:creator>
  <cp:lastModifiedBy>admin</cp:lastModifiedBy>
  <dcterms:modified xsi:type="dcterms:W3CDTF">2023-11-06T00:34:19.760</dcterms:modified>
  <cp:revision>27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