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796" r:id="rId2"/>
    <p:sldId id="544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21" r:id="rId24"/>
    <p:sldId id="826" r:id="rId25"/>
    <p:sldId id="819" r:id="rId26"/>
    <p:sldId id="822" r:id="rId27"/>
    <p:sldId id="823" r:id="rId28"/>
    <p:sldId id="824" r:id="rId29"/>
    <p:sldId id="825" r:id="rId30"/>
    <p:sldId id="827" r:id="rId31"/>
    <p:sldId id="828" r:id="rId32"/>
    <p:sldId id="829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7" r:id="rId41"/>
    <p:sldId id="838" r:id="rId42"/>
    <p:sldId id="839" r:id="rId43"/>
    <p:sldId id="840" r:id="rId44"/>
    <p:sldId id="841" r:id="rId45"/>
    <p:sldId id="842" r:id="rId46"/>
    <p:sldId id="843" r:id="rId47"/>
    <p:sldId id="844" r:id="rId48"/>
    <p:sldId id="845" r:id="rId49"/>
    <p:sldId id="846" r:id="rId50"/>
    <p:sldId id="847" r:id="rId51"/>
    <p:sldId id="848" r:id="rId52"/>
    <p:sldId id="853" r:id="rId53"/>
    <p:sldId id="854" r:id="rId54"/>
    <p:sldId id="849" r:id="rId55"/>
    <p:sldId id="850" r:id="rId56"/>
    <p:sldId id="851" r:id="rId57"/>
    <p:sldId id="852" r:id="rId58"/>
    <p:sldId id="855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B377F"/>
    <a:srgbClr val="FF9999"/>
    <a:srgbClr val="0099B1"/>
    <a:srgbClr val="3C50A0"/>
    <a:srgbClr val="FF9933"/>
    <a:srgbClr val="777777"/>
    <a:srgbClr val="FFB171"/>
    <a:srgbClr val="BDC0D9"/>
    <a:srgbClr val="9FC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94655" autoAdjust="0"/>
  </p:normalViewPr>
  <p:slideViewPr>
    <p:cSldViewPr>
      <p:cViewPr varScale="1">
        <p:scale>
          <a:sx n="109" d="100"/>
          <a:sy n="109" d="100"/>
        </p:scale>
        <p:origin x="2262" y="108"/>
      </p:cViewPr>
      <p:guideLst>
        <p:guide orient="horz" pos="119"/>
        <p:guide pos="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904"/>
    </p:cViewPr>
  </p:sorterViewPr>
  <p:notesViewPr>
    <p:cSldViewPr>
      <p:cViewPr varScale="1">
        <p:scale>
          <a:sx n="91" d="100"/>
          <a:sy n="91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54732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36712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36712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36712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tx2">
              <a:lumMod val="40000"/>
              <a:lumOff val="60000"/>
              <a:alpha val="8549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9" r:id="rId2"/>
    <p:sldLayoutId id="2147483680" r:id="rId3"/>
    <p:sldLayoutId id="2147483686" r:id="rId4"/>
    <p:sldLayoutId id="2147483685" r:id="rId5"/>
    <p:sldLayoutId id="2147483692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772816"/>
            <a:ext cx="7897576" cy="3888432"/>
          </a:xfrm>
          <a:prstGeom prst="rect">
            <a:avLst/>
          </a:prstGeom>
        </p:spPr>
        <p:txBody>
          <a:bodyPr vert="horz" wrap="none" lIns="91440" tIns="45720" rIns="91440" bIns="45720" numCol="1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부트 </a:t>
            </a:r>
            <a:r>
              <a:rPr lang="ko-KR" altLang="en-US" b="1" dirty="0" err="1" smtClean="0">
                <a:latin typeface="+mj-ea"/>
                <a:ea typeface="+mj-ea"/>
              </a:rPr>
              <a:t>스트랩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 smtClean="0">
                <a:latin typeface="+mj-ea"/>
                <a:ea typeface="+mj-ea"/>
              </a:rPr>
              <a:t>반응형</a:t>
            </a:r>
            <a:r>
              <a:rPr lang="ko-KR" altLang="en-US" b="1" dirty="0" smtClean="0">
                <a:latin typeface="+mj-ea"/>
                <a:ea typeface="+mj-ea"/>
              </a:rPr>
              <a:t> 그리드 시스템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>
                <a:latin typeface="+mj-ea"/>
                <a:ea typeface="+mj-ea"/>
              </a:rPr>
              <a:t>margin, padding, flex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>
                <a:latin typeface="+mj-ea"/>
                <a:ea typeface="+mj-ea"/>
              </a:rPr>
              <a:t>table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>
                <a:latin typeface="+mj-ea"/>
                <a:ea typeface="+mj-ea"/>
              </a:rPr>
              <a:t>list-group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418840" y="764704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ko-KR" altLang="en-US" sz="3200" b="1" dirty="0" smtClean="0"/>
              <a:t>부트스트랩 </a:t>
            </a:r>
            <a:r>
              <a:rPr kumimoji="0" lang="en-US" altLang="ko-KR" sz="3200" b="1" dirty="0" smtClean="0"/>
              <a:t>1</a:t>
            </a:r>
            <a:endParaRPr kumimoji="0" lang="ko-KR" altLang="en-US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5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39018"/>
            <a:ext cx="8208912" cy="5342309"/>
          </a:xfrm>
        </p:spPr>
        <p:txBody>
          <a:bodyPr/>
          <a:lstStyle/>
          <a:p>
            <a:pPr>
              <a:buClr>
                <a:srgbClr val="3C50A0"/>
              </a:buClr>
            </a:pP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573240" y="1038225"/>
            <a:ext cx="6141982" cy="53435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2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290963" y="1742800"/>
            <a:ext cx="6706536" cy="393437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798996"/>
            <a:ext cx="3425499" cy="38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414121" y="1038225"/>
            <a:ext cx="6460220" cy="53435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2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34123" y="3030416"/>
            <a:ext cx="442021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31367" y="1196975"/>
            <a:ext cx="582572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63715" y="1962852"/>
            <a:ext cx="4290591" cy="3306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662" y="1988840"/>
            <a:ext cx="3997786" cy="38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5438" y="2420888"/>
            <a:ext cx="3639058" cy="27150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136" y="2420888"/>
            <a:ext cx="4392664" cy="27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029254" y="3049469"/>
            <a:ext cx="522995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34149" y="1706256"/>
            <a:ext cx="42201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BootStrap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8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62622" y="2001573"/>
            <a:ext cx="496321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734202" y="2625547"/>
            <a:ext cx="382005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321408" y="1196975"/>
            <a:ext cx="4645646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그리드 시스템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7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02.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그리드 시스템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932040" y="2066087"/>
            <a:ext cx="3943900" cy="3229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15216"/>
            <a:ext cx="4320480" cy="37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02.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그리드 시스템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19860" y="2444547"/>
            <a:ext cx="424874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02.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그리드 시스템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1520" y="1148979"/>
            <a:ext cx="3446144" cy="540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1" y="1196753"/>
            <a:ext cx="4124824" cy="29523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035" y="4314209"/>
            <a:ext cx="4159646" cy="19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02.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그리드 시스템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32671" y="1196975"/>
            <a:ext cx="582312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02.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그리드 시스템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287410" y="1196975"/>
            <a:ext cx="6713643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02.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그리드 시스템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13853" y="1196975"/>
            <a:ext cx="606075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750" y="1038225"/>
            <a:ext cx="8208963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50A0"/>
              </a:buClr>
            </a:pPr>
            <a:r>
              <a:rPr kumimoji="0" lang="en-US" altLang="ko-KR" sz="2000" dirty="0"/>
              <a:t>https://getbootstrap.kr/</a:t>
            </a:r>
            <a:endParaRPr kumimoji="0"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190937" y="1801520"/>
            <a:ext cx="690658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02.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그리드 시스템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295726" y="1720546"/>
            <a:ext cx="66970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02.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그리드 시스템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78867" y="1196975"/>
            <a:ext cx="4330729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1520" y="2564904"/>
            <a:ext cx="4020111" cy="1981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20888"/>
            <a:ext cx="4120701" cy="25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1520" y="2618877"/>
            <a:ext cx="4124901" cy="1981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39" y="2204864"/>
            <a:ext cx="3790861" cy="31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33938" y="1506204"/>
            <a:ext cx="582058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862543" y="1272808"/>
            <a:ext cx="556337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00648" y="2277836"/>
            <a:ext cx="548716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77543" y="1196975"/>
            <a:ext cx="5333376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586279" y="2306415"/>
            <a:ext cx="611590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14858" y="2182573"/>
            <a:ext cx="605874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233805" y="1842827"/>
            <a:ext cx="682085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24385" y="2139704"/>
            <a:ext cx="603969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2016" y="1458572"/>
            <a:ext cx="594443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03. </a:t>
            </a:r>
            <a:r>
              <a:rPr lang="en-US" altLang="ko-KR" dirty="0" smtClean="0"/>
              <a:t>margin, padding, flex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01757" y="1268760"/>
            <a:ext cx="3938195" cy="3887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8446"/>
          <a:stretch/>
        </p:blipFill>
        <p:spPr>
          <a:xfrm>
            <a:off x="4499992" y="1556792"/>
            <a:ext cx="4032448" cy="3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1520" y="1484784"/>
            <a:ext cx="4363380" cy="24136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8203"/>
          <a:stretch/>
        </p:blipFill>
        <p:spPr>
          <a:xfrm>
            <a:off x="4932040" y="908720"/>
            <a:ext cx="2880319" cy="57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780" y="2215915"/>
            <a:ext cx="593490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19648" y="2982785"/>
            <a:ext cx="584916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52990" y="2744626"/>
            <a:ext cx="578248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43464" y="2844653"/>
            <a:ext cx="580153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67884" y="1268760"/>
            <a:ext cx="5925377" cy="34485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51" y="4616150"/>
            <a:ext cx="500132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994" y="1038225"/>
            <a:ext cx="5934475" cy="53435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2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91096" y="2587442"/>
            <a:ext cx="570627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76806" y="2663653"/>
            <a:ext cx="573485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43464" y="1596704"/>
            <a:ext cx="580153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list-group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0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05. </a:t>
            </a:r>
            <a:r>
              <a:rPr lang="en-US" altLang="ko-KR" dirty="0" smtClean="0"/>
              <a:t>list-group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1520" y="1628801"/>
            <a:ext cx="3835229" cy="2664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916832"/>
            <a:ext cx="479174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48412" y="2530284"/>
            <a:ext cx="439163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1520" y="1340768"/>
            <a:ext cx="3834515" cy="33843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204864"/>
            <a:ext cx="423921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38886" y="2358810"/>
            <a:ext cx="4410691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C50A0"/>
                </a:solidFill>
              </a:rPr>
              <a:t>04.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591043" y="1372835"/>
            <a:ext cx="610637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067359" y="1566563"/>
            <a:ext cx="5153744" cy="428684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1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4517" y="1518931"/>
            <a:ext cx="5039428" cy="438211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5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295726" y="1449046"/>
            <a:ext cx="669701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50A0"/>
                </a:solidFill>
              </a:rPr>
              <a:t>01. </a:t>
            </a:r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421590" y="1038225"/>
            <a:ext cx="6445282" cy="53435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23803</TotalTime>
  <Words>301</Words>
  <Application>Microsoft Office PowerPoint</Application>
  <PresentationFormat>화면 슬라이드 쇼(4:3)</PresentationFormat>
  <Paragraphs>122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5" baseType="lpstr">
      <vt:lpstr>HY견고딕</vt:lpstr>
      <vt:lpstr>굴림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01. 부트스트랩</vt:lpstr>
      <vt:lpstr>PowerPoint 프레젠테이션</vt:lpstr>
      <vt:lpstr>02. 반응형 그리드 시스템</vt:lpstr>
      <vt:lpstr>02. 반응형 그리드 시스템</vt:lpstr>
      <vt:lpstr>02. 반응형 그리드 시스템</vt:lpstr>
      <vt:lpstr>02. 반응형 그리드 시스템</vt:lpstr>
      <vt:lpstr>02. 반응형 그리드 시스템</vt:lpstr>
      <vt:lpstr>02. 반응형 그리드 시스템</vt:lpstr>
      <vt:lpstr>02. 반응형 그리드 시스템</vt:lpstr>
      <vt:lpstr>02. 반응형 그리드 시스템</vt:lpstr>
      <vt:lpstr>03. margin, padding, flex</vt:lpstr>
      <vt:lpstr>03. margin, padding, flex</vt:lpstr>
      <vt:lpstr>03. margin, padding, flex</vt:lpstr>
      <vt:lpstr>03. margin, padding, flex</vt:lpstr>
      <vt:lpstr>03. margin, padding, flex</vt:lpstr>
      <vt:lpstr>03. margin, padding, flex</vt:lpstr>
      <vt:lpstr>03. margin, padding, flex</vt:lpstr>
      <vt:lpstr>03. margin, padding, flex</vt:lpstr>
      <vt:lpstr>03. margin, padding, flex</vt:lpstr>
      <vt:lpstr>03. margin, padding, flex</vt:lpstr>
      <vt:lpstr>03. margin, padding, flex</vt:lpstr>
      <vt:lpstr>PowerPoint 프레젠테이션</vt:lpstr>
      <vt:lpstr>04. table</vt:lpstr>
      <vt:lpstr>04. table</vt:lpstr>
      <vt:lpstr>04. table</vt:lpstr>
      <vt:lpstr>04. table</vt:lpstr>
      <vt:lpstr>04. table</vt:lpstr>
      <vt:lpstr>04. table</vt:lpstr>
      <vt:lpstr>04. table</vt:lpstr>
      <vt:lpstr>04. table</vt:lpstr>
      <vt:lpstr>04. table</vt:lpstr>
      <vt:lpstr>PowerPoint 프레젠테이션</vt:lpstr>
      <vt:lpstr>05. list-group</vt:lpstr>
      <vt:lpstr>04. table</vt:lpstr>
      <vt:lpstr>04. table</vt:lpstr>
      <vt:lpstr>04. table</vt:lpstr>
      <vt:lpstr>04.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조성호</dc:creator>
  <cp:lastModifiedBy>admin</cp:lastModifiedBy>
  <cp:revision>1002</cp:revision>
  <dcterms:created xsi:type="dcterms:W3CDTF">2012-07-11T10:23:22Z</dcterms:created>
  <dcterms:modified xsi:type="dcterms:W3CDTF">2022-06-29T02:27:11Z</dcterms:modified>
</cp:coreProperties>
</file>