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0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391320" y="337934"/>
            <a:ext cx="5275369" cy="511062"/>
          </a:xfrm>
        </p:spPr>
        <p:txBody>
          <a:bodyPr vert="horz" wrap="none" lIns="91440" tIns="45720" rIns="91440" bIns="45720" anchor="ctr">
            <a:noAutofit/>
          </a:bodyPr>
          <a:lstStyle>
            <a:lvl1pPr>
              <a:defRPr lang="ko-KR" altLang="en-US" sz="2600" b="1" spc="-3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2600" spc="-300">
                <a:latin typeface="+mj-lt"/>
                <a:ea typeface="+mj-ea"/>
                <a:cs typeface="+mj-cs"/>
              </a:rPr>
              <a:t>슬라이드 제목을 입력해주세요</a:t>
            </a:r>
            <a:endParaRPr lang="ko-KR" altLang="en-US" sz="2600" spc="-3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38061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13585" y="2611520"/>
            <a:ext cx="3591924" cy="1397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90000"/>
              </a:lnSpc>
              <a:defRPr/>
            </a:pPr>
            <a:r>
              <a:rPr lang="en-US" altLang="ko-KR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JSP Servlet</a:t>
            </a:r>
            <a:endParaRPr lang="en-US" altLang="ko-KR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  <a:p>
            <a:pPr lvl="0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웹 프로그래밍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7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ko-KR" altLang="en-US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프로그래밍 </a:t>
            </a:r>
            <a:r>
              <a:rPr lang="en-US" altLang="ko-KR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JSP&amp;Servlet</a:t>
            </a:r>
            <a:endParaRPr lang="en-US" altLang="ko-KR" sz="1300" spc="-7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177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2023.6.21 /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설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**</a:t>
            </a:r>
            <a:endParaRPr lang="en-US" altLang="ko-KR" sz="1600" b="1">
              <a:solidFill>
                <a:srgbClr val="0c479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79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서버 포트 변경</a:t>
            </a: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451" y="1258926"/>
            <a:ext cx="2629266" cy="138131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3617" y="1258926"/>
            <a:ext cx="8728730" cy="3371132"/>
          </a:xfrm>
          <a:prstGeom prst="rect">
            <a:avLst/>
          </a:prstGeom>
        </p:spPr>
      </p:pic>
      <p:sp>
        <p:nvSpPr>
          <p:cNvPr id="70" name="가로 글상자 69"/>
          <p:cNvSpPr txBox="1"/>
          <p:nvPr/>
        </p:nvSpPr>
        <p:spPr>
          <a:xfrm>
            <a:off x="1391320" y="5100942"/>
            <a:ext cx="3136969" cy="3640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기본값 </a:t>
            </a:r>
            <a:r>
              <a:rPr lang="en-US" altLang="ko-KR"/>
              <a:t>8080</a:t>
            </a:r>
            <a:r>
              <a:rPr lang="ko-KR" altLang="en-US"/>
              <a:t>에서 </a:t>
            </a:r>
            <a:r>
              <a:rPr lang="en-US" altLang="ko-KR"/>
              <a:t>8888</a:t>
            </a:r>
            <a:r>
              <a:rPr lang="ko-KR" altLang="en-US"/>
              <a:t>로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10215" y="2900099"/>
            <a:ext cx="3544348" cy="26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회원가입 폼 만들기</a:t>
            </a:r>
            <a:endParaRPr lang="en-US" altLang="ko-KR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로그인 기능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DB 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검색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관리자 모드 기능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AJAX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 활용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3056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3076822" y="313730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01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3076822" y="364921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02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3076822" y="416113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03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3076822" y="467304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04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3076822" y="5184963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05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842295" y="3116841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폼 만들기</a:t>
            </a:r>
            <a:endParaRPr lang="ko-KR" altLang="en-US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917" y="1890878"/>
            <a:ext cx="5129341" cy="2214942"/>
          </a:xfrm>
          <a:prstGeom prst="rect">
            <a:avLst/>
          </a:prstGeom>
        </p:spPr>
      </p:pic>
      <p:sp>
        <p:nvSpPr>
          <p:cNvPr id="110" name="Text Placeholder 32"/>
          <p:cNvSpPr txBox="1"/>
          <p:nvPr/>
        </p:nvSpPr>
        <p:spPr>
          <a:xfrm>
            <a:off x="434650" y="1110637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header</a:t>
            </a:r>
            <a:r>
              <a:rPr lang="ko-KR" altLang="en-US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 </a:t>
            </a:r>
            <a:r>
              <a:rPr lang="en-US" altLang="ko-KR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&amp;</a:t>
            </a:r>
            <a:r>
              <a:rPr lang="ko-KR" altLang="en-US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 </a:t>
            </a:r>
            <a:r>
              <a:rPr lang="en-US" altLang="ko-KR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footer</a:t>
            </a:r>
            <a:r>
              <a:rPr lang="ko-KR" altLang="en-US" sz="18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/>
                <a:ea typeface="Noto Sans CJK KR Black"/>
              </a:rPr>
              <a:t> 활용하여 뼈대 구성</a:t>
            </a:r>
            <a:endParaRPr lang="ko-KR" altLang="en-US" sz="1800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/>
              <a:ea typeface="Noto Sans CJK KR Black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5561" y="1385079"/>
            <a:ext cx="6963382" cy="160636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3119" y="3252762"/>
            <a:ext cx="2448266" cy="352474"/>
          </a:xfrm>
          <a:prstGeom prst="rect">
            <a:avLst/>
          </a:prstGeom>
        </p:spPr>
      </p:pic>
      <p:sp>
        <p:nvSpPr>
          <p:cNvPr id="116" name="가로 글상자 115"/>
          <p:cNvSpPr txBox="1"/>
          <p:nvPr/>
        </p:nvSpPr>
        <p:spPr>
          <a:xfrm>
            <a:off x="1391320" y="4452431"/>
            <a:ext cx="9740770" cy="6415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전반적인 스타일을 입힐 때는 </a:t>
            </a:r>
            <a:r>
              <a:rPr lang="en-US" altLang="ko-KR"/>
              <a:t>BootStrap</a:t>
            </a:r>
            <a:r>
              <a:rPr lang="ko-KR" altLang="en-US"/>
              <a:t>을 사용하여서 디자인을 해서 스타일 입혀줍니다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W3School</a:t>
            </a:r>
            <a:r>
              <a:rPr lang="ko-KR" altLang="en-US"/>
              <a:t>의 부트스트랩 코드를 이용해서 </a:t>
            </a:r>
            <a:r>
              <a:rPr lang="en-US" altLang="ko-KR"/>
              <a:t>header</a:t>
            </a:r>
            <a:r>
              <a:rPr lang="ko-KR" altLang="en-US"/>
              <a:t>의 메뉴를 구성합니다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21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폼 만들기</a:t>
            </a:r>
            <a:endParaRPr lang="ko-KR" altLang="en-US"/>
          </a:p>
        </p:txBody>
      </p:sp>
      <p:sp>
        <p:nvSpPr>
          <p:cNvPr id="59" name="가로 글상자 58"/>
          <p:cNvSpPr txBox="1"/>
          <p:nvPr/>
        </p:nvSpPr>
        <p:spPr>
          <a:xfrm>
            <a:off x="7922124" y="983389"/>
            <a:ext cx="1660066" cy="36430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BootStrap</a:t>
            </a:r>
            <a:r>
              <a:rPr lang="ko-KR" altLang="en-US"/>
              <a:t> 활용</a:t>
            </a:r>
            <a:endParaRPr lang="ko-KR" altLang="en-US"/>
          </a:p>
        </p:txBody>
      </p:sp>
      <p:sp>
        <p:nvSpPr>
          <p:cNvPr id="60" name="가로 글상자 59"/>
          <p:cNvSpPr txBox="1"/>
          <p:nvPr/>
        </p:nvSpPr>
        <p:spPr>
          <a:xfrm>
            <a:off x="7694232" y="1503733"/>
            <a:ext cx="4383104" cy="41998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회원가입 폼 작성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유저의 아이디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유저의 비밀번호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비밀번호 입력 체크로 비빌번호 입력을 체크합니다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이메일은 이메일형식으로 작성이 되도록 해주고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Phone</a:t>
            </a:r>
            <a:r>
              <a:rPr lang="ko-KR" altLang="en-US"/>
              <a:t> 부분은 연락처를 기입할 수 있도록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회원가입을 할 때 일반회원이냐 관리자에 따라 선택되는 메뉴가 달라지도록 하기 위해서 일반회원과 관리자 두개의 버튼으로 만듭니다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776" y="1165539"/>
            <a:ext cx="7330457" cy="49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기능 구현</a:t>
            </a:r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231" y="1158544"/>
            <a:ext cx="6841133" cy="3132429"/>
          </a:xfrm>
          <a:prstGeom prst="rect">
            <a:avLst/>
          </a:prstGeom>
        </p:spPr>
      </p:pic>
      <p:sp>
        <p:nvSpPr>
          <p:cNvPr id="116" name="가로 글상자 115"/>
          <p:cNvSpPr txBox="1"/>
          <p:nvPr/>
        </p:nvSpPr>
        <p:spPr>
          <a:xfrm>
            <a:off x="1142351" y="4655760"/>
            <a:ext cx="9217240" cy="90236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로그인 폼을 만들어 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ID</a:t>
            </a:r>
            <a:r>
              <a:rPr lang="ko-KR" altLang="en-US"/>
              <a:t>와 비밀번호를 입력하여 로그인 할 수 있도록 만들어 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아이디와 비번을 로그인하는데 있어서 세션이라는 역할의 기능을 이용할 필요가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31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29218" y="1534160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86900" y="860165"/>
            <a:ext cx="5770428" cy="326386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7496" y="4152604"/>
            <a:ext cx="5871976" cy="255569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63" y="1041522"/>
            <a:ext cx="5614618" cy="325673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63" y="3870661"/>
            <a:ext cx="5614618" cy="28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9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글 작성하기</a:t>
            </a:r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483" y="1590736"/>
            <a:ext cx="5432541" cy="37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작성글 보기 및 댓글 작성</a:t>
            </a: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641" y="1114967"/>
            <a:ext cx="7579477" cy="55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리스트 등록 및 상품 리스트 보기</a:t>
            </a:r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244" y="1545403"/>
            <a:ext cx="6070892" cy="418783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0270" y="1226090"/>
            <a:ext cx="5203254" cy="51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>화면 슬라이드 쇼(4:3)</ep:PresentationFormat>
  <ep:Paragraphs>39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회원가입 폼 만들기</vt:lpstr>
      <vt:lpstr>회원가입 폼 만들기</vt:lpstr>
      <vt:lpstr>로그인 기능 구현</vt:lpstr>
      <vt:lpstr>로그인</vt:lpstr>
      <vt:lpstr>글 작성하기</vt:lpstr>
      <vt:lpstr>작성글 보기 및 댓글 작성</vt:lpstr>
      <vt:lpstr>상품 리스트 등록 및 상품 리스트 보기</vt:lpstr>
      <vt:lpstr>서버 포트 변경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2023-06-02T06:54:46.021</dcterms:created>
  <dc:creator>admin</dc:creator>
  <cp:lastModifiedBy>admin</cp:lastModifiedBy>
  <dcterms:modified xsi:type="dcterms:W3CDTF">2023-10-04T07:29:55.213</dcterms:modified>
  <cp:revision>30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