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266" r:id="rId3"/>
    <p:sldId id="383" r:id="rId4"/>
    <p:sldId id="404" r:id="rId5"/>
    <p:sldId id="410" r:id="rId6"/>
    <p:sldId id="409" r:id="rId7"/>
    <p:sldId id="408" r:id="rId8"/>
    <p:sldId id="407" r:id="rId9"/>
    <p:sldId id="406" r:id="rId10"/>
    <p:sldId id="405" r:id="rId11"/>
    <p:sldId id="411" r:id="rId12"/>
    <p:sldId id="412" r:id="rId13"/>
    <p:sldId id="413" r:id="rId14"/>
    <p:sldId id="414" r:id="rId15"/>
    <p:sldId id="416" r:id="rId16"/>
    <p:sldId id="415" r:id="rId17"/>
    <p:sldId id="385" r:id="rId18"/>
    <p:sldId id="417" r:id="rId19"/>
    <p:sldId id="422" r:id="rId20"/>
    <p:sldId id="421" r:id="rId21"/>
    <p:sldId id="420" r:id="rId22"/>
    <p:sldId id="419" r:id="rId23"/>
    <p:sldId id="418" r:id="rId24"/>
    <p:sldId id="423" r:id="rId25"/>
    <p:sldId id="424" r:id="rId26"/>
    <p:sldId id="426" r:id="rId27"/>
    <p:sldId id="425" r:id="rId28"/>
    <p:sldId id="429" r:id="rId29"/>
    <p:sldId id="428" r:id="rId30"/>
    <p:sldId id="427" r:id="rId31"/>
    <p:sldId id="434" r:id="rId32"/>
    <p:sldId id="433" r:id="rId33"/>
    <p:sldId id="432" r:id="rId34"/>
    <p:sldId id="431" r:id="rId35"/>
    <p:sldId id="430" r:id="rId36"/>
    <p:sldId id="436" r:id="rId37"/>
    <p:sldId id="435" r:id="rId38"/>
    <p:sldId id="438" r:id="rId39"/>
    <p:sldId id="437" r:id="rId40"/>
    <p:sldId id="442" r:id="rId41"/>
    <p:sldId id="441" r:id="rId42"/>
    <p:sldId id="440" r:id="rId43"/>
    <p:sldId id="439" r:id="rId44"/>
    <p:sldId id="443" r:id="rId45"/>
    <p:sldId id="444" r:id="rId46"/>
    <p:sldId id="448" r:id="rId47"/>
    <p:sldId id="447" r:id="rId48"/>
    <p:sldId id="446" r:id="rId49"/>
    <p:sldId id="445" r:id="rId50"/>
    <p:sldId id="452" r:id="rId51"/>
    <p:sldId id="451" r:id="rId52"/>
    <p:sldId id="450" r:id="rId53"/>
    <p:sldId id="449" r:id="rId54"/>
    <p:sldId id="453" r:id="rId55"/>
    <p:sldId id="456" r:id="rId56"/>
    <p:sldId id="455" r:id="rId57"/>
    <p:sldId id="454" r:id="rId58"/>
    <p:sldId id="459" r:id="rId59"/>
    <p:sldId id="458" r:id="rId60"/>
    <p:sldId id="457" r:id="rId61"/>
    <p:sldId id="464" r:id="rId62"/>
    <p:sldId id="463" r:id="rId63"/>
    <p:sldId id="462" r:id="rId64"/>
    <p:sldId id="461" r:id="rId65"/>
    <p:sldId id="460" r:id="rId66"/>
    <p:sldId id="465" r:id="rId67"/>
    <p:sldId id="469" r:id="rId68"/>
    <p:sldId id="468" r:id="rId69"/>
    <p:sldId id="467" r:id="rId70"/>
    <p:sldId id="466" r:id="rId71"/>
    <p:sldId id="474" r:id="rId72"/>
    <p:sldId id="473" r:id="rId73"/>
    <p:sldId id="472" r:id="rId74"/>
    <p:sldId id="471" r:id="rId75"/>
    <p:sldId id="470" r:id="rId76"/>
    <p:sldId id="479" r:id="rId77"/>
    <p:sldId id="478" r:id="rId78"/>
    <p:sldId id="477" r:id="rId79"/>
    <p:sldId id="476" r:id="rId80"/>
    <p:sldId id="475" r:id="rId81"/>
    <p:sldId id="484" r:id="rId82"/>
    <p:sldId id="483" r:id="rId83"/>
    <p:sldId id="482" r:id="rId84"/>
    <p:sldId id="481" r:id="rId85"/>
    <p:sldId id="480" r:id="rId86"/>
    <p:sldId id="487" r:id="rId87"/>
    <p:sldId id="486" r:id="rId88"/>
    <p:sldId id="488" r:id="rId89"/>
    <p:sldId id="489" r:id="rId90"/>
    <p:sldId id="491" r:id="rId91"/>
    <p:sldId id="490" r:id="rId92"/>
    <p:sldId id="492" r:id="rId93"/>
    <p:sldId id="493" r:id="rId94"/>
    <p:sldId id="494" r:id="rId95"/>
    <p:sldId id="496" r:id="rId96"/>
    <p:sldId id="495" r:id="rId97"/>
    <p:sldId id="497" r:id="rId98"/>
    <p:sldId id="501" r:id="rId99"/>
    <p:sldId id="500" r:id="rId100"/>
    <p:sldId id="499" r:id="rId101"/>
    <p:sldId id="498" r:id="rId102"/>
    <p:sldId id="505" r:id="rId103"/>
    <p:sldId id="504" r:id="rId10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13C"/>
    <a:srgbClr val="FDE2D7"/>
    <a:srgbClr val="FCC7B2"/>
    <a:srgbClr val="F88D62"/>
    <a:srgbClr val="2D7F4D"/>
    <a:srgbClr val="9EC157"/>
    <a:srgbClr val="B6DF63"/>
    <a:srgbClr val="CDF1FF"/>
    <a:srgbClr val="97E1FF"/>
    <a:srgbClr val="00A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7" autoAdjust="0"/>
    <p:restoredTop sz="97439" autoAdjust="0"/>
  </p:normalViewPr>
  <p:slideViewPr>
    <p:cSldViewPr>
      <p:cViewPr varScale="1">
        <p:scale>
          <a:sx n="85" d="100"/>
          <a:sy n="85" d="100"/>
        </p:scale>
        <p:origin x="1158" y="45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2020-10-16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3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4" name="Picture 3" descr="네트워크 개론(3판)_표지-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8" t="4470" b="42335"/>
          <a:stretch/>
        </p:blipFill>
        <p:spPr>
          <a:xfrm>
            <a:off x="0" y="0"/>
            <a:ext cx="7164288" cy="4885675"/>
          </a:xfrm>
          <a:prstGeom prst="rect">
            <a:avLst/>
          </a:prstGeom>
        </p:spPr>
      </p:pic>
      <p:pic>
        <p:nvPicPr>
          <p:cNvPr id="6" name="Picture 5" descr="네트워크 개론(3판)_표지-4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6" t="10234" r="6651" b="6373"/>
          <a:stretch/>
        </p:blipFill>
        <p:spPr>
          <a:xfrm>
            <a:off x="4499992" y="1170090"/>
            <a:ext cx="4644008" cy="4059110"/>
          </a:xfrm>
          <a:prstGeom prst="rect">
            <a:avLst/>
          </a:prstGeom>
        </p:spPr>
      </p:pic>
      <p:pic>
        <p:nvPicPr>
          <p:cNvPr id="8" name="Picture 7" descr="한빛로고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지니\Desktop\캡처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2" y="4568353"/>
            <a:ext cx="2093402" cy="20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125326"/>
            <a:ext cx="2573597" cy="75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25513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5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2020-10-16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  <p:sldLayoutId id="2147483680" r:id="rId4"/>
    <p:sldLayoutId id="2147483686" r:id="rId5"/>
    <p:sldLayoutId id="2147483685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95536" y="5373216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320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05. </a:t>
            </a:r>
            <a:r>
              <a:rPr lang="ko-KR" altLang="en-US" sz="320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네트워크 계층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인터넷 표준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응용 계층</a:t>
            </a:r>
          </a:p>
          <a:p>
            <a:pPr lvl="3"/>
            <a:r>
              <a:rPr lang="en-US" altLang="ko-KR" dirty="0"/>
              <a:t>TCP/IP </a:t>
            </a:r>
            <a:r>
              <a:rPr lang="ko-KR" altLang="en-US" dirty="0"/>
              <a:t>프로토콜의 범위에는 응용 계층의 프로토콜까지 포함되며</a:t>
            </a:r>
            <a:r>
              <a:rPr lang="en-US" altLang="ko-KR" dirty="0"/>
              <a:t>, </a:t>
            </a:r>
            <a:r>
              <a:rPr lang="ko-KR" altLang="en-US" dirty="0"/>
              <a:t>이러한 </a:t>
            </a:r>
            <a:r>
              <a:rPr lang="ko-KR" altLang="en-US" dirty="0" smtClean="0"/>
              <a:t>프로토콜은 </a:t>
            </a:r>
            <a:r>
              <a:rPr lang="en-US" altLang="ko-KR" dirty="0" smtClean="0"/>
              <a:t>FTP</a:t>
            </a:r>
            <a:r>
              <a:rPr lang="en-US" altLang="ko-KR" dirty="0"/>
              <a:t>(</a:t>
            </a:r>
            <a:r>
              <a:rPr lang="ko-KR" altLang="en-US" dirty="0"/>
              <a:t>파일 전송</a:t>
            </a:r>
            <a:r>
              <a:rPr lang="en-US" altLang="ko-KR" dirty="0"/>
              <a:t>), SMTP(</a:t>
            </a:r>
            <a:r>
              <a:rPr lang="ko-KR" altLang="en-US" dirty="0"/>
              <a:t>이메일</a:t>
            </a:r>
            <a:r>
              <a:rPr lang="en-US" altLang="ko-KR" dirty="0"/>
              <a:t>), </a:t>
            </a:r>
            <a:r>
              <a:rPr lang="en-US" altLang="ko-KR" dirty="0" smtClean="0"/>
              <a:t>SNMP(</a:t>
            </a:r>
            <a:r>
              <a:rPr lang="ko-KR" altLang="en-US" dirty="0"/>
              <a:t>네트워크 관리</a:t>
            </a:r>
            <a:r>
              <a:rPr lang="en-US" altLang="ko-KR" dirty="0"/>
              <a:t>) </a:t>
            </a:r>
            <a:r>
              <a:rPr lang="ko-KR" altLang="en-US" dirty="0" smtClean="0"/>
              <a:t>등 이다</a:t>
            </a:r>
            <a:r>
              <a:rPr lang="en-US" altLang="ko-KR" dirty="0"/>
              <a:t>. TCP/IP </a:t>
            </a:r>
            <a:r>
              <a:rPr lang="ko-KR" altLang="en-US" dirty="0"/>
              <a:t>프로토콜을 이용한 응용 프로그램 중에서 우리가 직접 사용하는 인터넷 </a:t>
            </a:r>
            <a:r>
              <a:rPr lang="ko-KR" altLang="en-US" dirty="0" smtClean="0"/>
              <a:t>메일 </a:t>
            </a:r>
            <a:r>
              <a:rPr lang="ko-KR" altLang="en-US" dirty="0"/>
              <a:t>프로그램</a:t>
            </a:r>
            <a:r>
              <a:rPr lang="en-US" altLang="ko-KR" dirty="0"/>
              <a:t>(</a:t>
            </a:r>
            <a:r>
              <a:rPr lang="ko-KR" altLang="en-US" dirty="0"/>
              <a:t>아웃룩 익스프레스</a:t>
            </a:r>
            <a:r>
              <a:rPr lang="en-US" altLang="ko-KR" dirty="0"/>
              <a:t>)</a:t>
            </a:r>
            <a:r>
              <a:rPr lang="ko-KR" altLang="en-US" dirty="0"/>
              <a:t>이나 웹 브라우저</a:t>
            </a:r>
            <a:r>
              <a:rPr lang="en-US" altLang="ko-KR" dirty="0"/>
              <a:t>(</a:t>
            </a:r>
            <a:r>
              <a:rPr lang="ko-KR" altLang="en-US" dirty="0"/>
              <a:t>인터넷 익스플로러</a:t>
            </a:r>
            <a:r>
              <a:rPr lang="en-US" altLang="ko-KR" dirty="0"/>
              <a:t>) </a:t>
            </a:r>
            <a:r>
              <a:rPr lang="ko-KR" altLang="en-US" dirty="0"/>
              <a:t>등을 응용 </a:t>
            </a:r>
            <a:r>
              <a:rPr lang="ko-KR" altLang="en-US" dirty="0" smtClean="0"/>
              <a:t>계층으로 </a:t>
            </a:r>
            <a:r>
              <a:rPr lang="ko-KR" altLang="en-US" dirty="0"/>
              <a:t>분류할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TCP/IP </a:t>
            </a:r>
            <a:r>
              <a:rPr lang="ko-KR" altLang="en-US" dirty="0"/>
              <a:t>프로토콜을 지원하려면 서버 컴퓨터에 프로토콜을 서버 </a:t>
            </a:r>
            <a:r>
              <a:rPr lang="ko-KR" altLang="en-US" dirty="0" smtClean="0"/>
              <a:t>형태로 </a:t>
            </a:r>
            <a:r>
              <a:rPr lang="ko-KR" altLang="en-US" dirty="0"/>
              <a:t>서비스하는 ‘데몬 </a:t>
            </a:r>
            <a:r>
              <a:rPr lang="en-US" altLang="ko-KR" dirty="0"/>
              <a:t>Damon’</a:t>
            </a:r>
            <a:r>
              <a:rPr lang="ko-KR" altLang="en-US" dirty="0"/>
              <a:t>이라는 프로그램이 있어야 한다</a:t>
            </a:r>
            <a:r>
              <a:rPr lang="en-US" altLang="ko-KR" dirty="0"/>
              <a:t>. </a:t>
            </a:r>
            <a:r>
              <a:rPr lang="ko-KR" altLang="en-US" dirty="0"/>
              <a:t>또한 서버 프로그램과 </a:t>
            </a:r>
            <a:r>
              <a:rPr lang="ko-KR" altLang="en-US" dirty="0" smtClean="0"/>
              <a:t>연동하여 작업을 </a:t>
            </a:r>
            <a:r>
              <a:rPr lang="ko-KR" altLang="en-US" dirty="0"/>
              <a:t>수행하는 원격지의 프로그램을 클라이언트라고 하며</a:t>
            </a:r>
            <a:r>
              <a:rPr lang="en-US" altLang="ko-KR" dirty="0"/>
              <a:t>, </a:t>
            </a:r>
            <a:r>
              <a:rPr lang="ko-KR" altLang="en-US" dirty="0"/>
              <a:t>하나의 서비스를 </a:t>
            </a:r>
            <a:r>
              <a:rPr lang="ko-KR" altLang="en-US" dirty="0" smtClean="0"/>
              <a:t>제공하려면 클라이언트의 </a:t>
            </a:r>
            <a:r>
              <a:rPr lang="ko-KR" altLang="en-US" dirty="0"/>
              <a:t>요청을 처리하는 서버 프로그램</a:t>
            </a:r>
            <a:r>
              <a:rPr lang="en-US" altLang="ko-KR" dirty="0"/>
              <a:t>, </a:t>
            </a:r>
            <a:r>
              <a:rPr lang="ko-KR" altLang="en-US" dirty="0"/>
              <a:t>즉 데몬이 필요한데</a:t>
            </a:r>
            <a:r>
              <a:rPr lang="en-US" altLang="ko-KR" dirty="0"/>
              <a:t>, </a:t>
            </a:r>
            <a:r>
              <a:rPr lang="ko-KR" altLang="en-US" dirty="0"/>
              <a:t>이러한 관계를 </a:t>
            </a:r>
            <a:r>
              <a:rPr lang="ko-KR" altLang="en-US" dirty="0" smtClean="0"/>
              <a:t>보통 ‘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시스템’이라고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4301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24936" cy="5400600"/>
          </a:xfrm>
        </p:spPr>
        <p:txBody>
          <a:bodyPr/>
          <a:lstStyle/>
          <a:p>
            <a:pPr lvl="2"/>
            <a:r>
              <a:rPr lang="en-US" altLang="ko-KR" dirty="0" smtClean="0"/>
              <a:t>4</a:t>
            </a:r>
            <a:r>
              <a:rPr lang="ko-KR" altLang="en-US" dirty="0"/>
              <a:t>바이트인 </a:t>
            </a:r>
            <a:r>
              <a:rPr lang="en-US" altLang="ko-KR" dirty="0"/>
              <a:t>Sender IP address</a:t>
            </a:r>
            <a:r>
              <a:rPr lang="ko-KR" altLang="en-US" dirty="0"/>
              <a:t>는 </a:t>
            </a:r>
            <a:r>
              <a:rPr lang="en-US" altLang="ko-KR" dirty="0"/>
              <a:t>ARP </a:t>
            </a:r>
            <a:r>
              <a:rPr lang="ko-KR" altLang="en-US" dirty="0"/>
              <a:t>요청을 하는 송신지 컴퓨터의 </a:t>
            </a:r>
            <a:r>
              <a:rPr lang="en-US" altLang="ko-KR" dirty="0"/>
              <a:t>IP </a:t>
            </a:r>
            <a:r>
              <a:rPr lang="ko-KR" altLang="en-US" dirty="0"/>
              <a:t>주소를 지정하는 필드이며</a:t>
            </a:r>
            <a:r>
              <a:rPr lang="en-US" altLang="ko-KR" dirty="0"/>
              <a:t>, </a:t>
            </a:r>
            <a:r>
              <a:rPr lang="ko-KR" altLang="en-US" dirty="0"/>
              <a:t>자신이 사용하는 컴퓨터의 </a:t>
            </a:r>
            <a:r>
              <a:rPr lang="en-US" altLang="ko-KR" dirty="0"/>
              <a:t>IP </a:t>
            </a:r>
            <a:r>
              <a:rPr lang="ko-KR" altLang="en-US" dirty="0"/>
              <a:t>주소가 들어간다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6</a:t>
            </a:r>
            <a:r>
              <a:rPr lang="ko-KR" altLang="en-US" dirty="0"/>
              <a:t>바이트인 </a:t>
            </a:r>
            <a:r>
              <a:rPr lang="en-US" altLang="ko-KR" dirty="0"/>
              <a:t>Target MAC address</a:t>
            </a:r>
            <a:r>
              <a:rPr lang="ko-KR" altLang="en-US" dirty="0"/>
              <a:t>는 통신할 수신지 컴퓨터의 </a:t>
            </a:r>
            <a:r>
              <a:rPr lang="en-US" altLang="ko-KR" dirty="0"/>
              <a:t>MAC </a:t>
            </a:r>
            <a:r>
              <a:rPr lang="ko-KR" altLang="en-US" dirty="0"/>
              <a:t>주소를 지정하는 필드이다</a:t>
            </a:r>
            <a:r>
              <a:rPr lang="en-US" altLang="ko-KR" dirty="0"/>
              <a:t>. LAN</a:t>
            </a:r>
            <a:r>
              <a:rPr lang="ko-KR" altLang="en-US" dirty="0"/>
              <a:t>에서 통신하려면 수신지 컴퓨터의 </a:t>
            </a:r>
            <a:r>
              <a:rPr lang="en-US" altLang="ko-KR" dirty="0"/>
              <a:t>MAC </a:t>
            </a:r>
            <a:r>
              <a:rPr lang="ko-KR" altLang="en-US" dirty="0"/>
              <a:t>주소를 알아야 하는데</a:t>
            </a:r>
            <a:r>
              <a:rPr lang="en-US" altLang="ko-KR" dirty="0"/>
              <a:t>, </a:t>
            </a:r>
            <a:r>
              <a:rPr lang="ko-KR" altLang="en-US" dirty="0"/>
              <a:t>처음에는 수신지 컴퓨터의 </a:t>
            </a:r>
            <a:r>
              <a:rPr lang="en-US" altLang="ko-KR" dirty="0"/>
              <a:t>MAC </a:t>
            </a:r>
            <a:r>
              <a:rPr lang="ko-KR" altLang="en-US" dirty="0"/>
              <a:t>주소를 모르는 상태이므로 </a:t>
            </a:r>
            <a:r>
              <a:rPr lang="en-US" altLang="ko-KR" dirty="0"/>
              <a:t>ARP </a:t>
            </a:r>
            <a:r>
              <a:rPr lang="ko-KR" altLang="en-US" dirty="0"/>
              <a:t>요청에서 </a:t>
            </a:r>
            <a:r>
              <a:rPr lang="en-US" altLang="ko-KR" dirty="0"/>
              <a:t>Target MAC address </a:t>
            </a:r>
            <a:r>
              <a:rPr lang="ko-KR" altLang="en-US" dirty="0"/>
              <a:t>필드에 아무것도 지정하지 않고</a:t>
            </a:r>
            <a:r>
              <a:rPr lang="en-US" altLang="ko-KR" dirty="0"/>
              <a:t>(</a:t>
            </a:r>
            <a:r>
              <a:rPr lang="ko-KR" altLang="en-US" dirty="0"/>
              <a:t>수신지 컴퓨터의 </a:t>
            </a:r>
            <a:r>
              <a:rPr lang="en-US" altLang="ko-KR" dirty="0"/>
              <a:t>MAC </a:t>
            </a:r>
            <a:r>
              <a:rPr lang="ko-KR" altLang="en-US" dirty="0"/>
              <a:t>주소를 지정하지 않고</a:t>
            </a:r>
            <a:r>
              <a:rPr lang="en-US" altLang="ko-KR" dirty="0"/>
              <a:t>) </a:t>
            </a:r>
            <a:r>
              <a:rPr lang="ko-KR" altLang="en-US" dirty="0"/>
              <a:t>모두 </a:t>
            </a:r>
            <a:r>
              <a:rPr lang="en-US" altLang="ko-KR" dirty="0"/>
              <a:t>0</a:t>
            </a:r>
            <a:r>
              <a:rPr lang="ko-KR" altLang="en-US" dirty="0"/>
              <a:t>으로 채워서 </a:t>
            </a:r>
            <a:r>
              <a:rPr lang="en-US" altLang="ko-KR" dirty="0"/>
              <a:t>LAN </a:t>
            </a:r>
            <a:r>
              <a:rPr lang="ko-KR" altLang="en-US" dirty="0"/>
              <a:t>전체에 브로드캐스트로 보낸다</a:t>
            </a:r>
            <a:r>
              <a:rPr lang="en-US" altLang="ko-KR" dirty="0"/>
              <a:t>. </a:t>
            </a:r>
            <a:r>
              <a:rPr lang="ko-KR" altLang="en-US" dirty="0"/>
              <a:t>패킷 데이터 영역을 보면 </a:t>
            </a:r>
            <a:r>
              <a:rPr lang="en-US" altLang="ko-KR" dirty="0"/>
              <a:t>00 00 00 00 00 00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47675" lvl="2" indent="0">
              <a:buNone/>
            </a:pPr>
            <a:endParaRPr lang="en-US" altLang="ko-KR" dirty="0" smtClean="0"/>
          </a:p>
          <a:p>
            <a:pPr marL="447675" lvl="2" indent="0">
              <a:buNone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 smtClean="0"/>
          </a:p>
          <a:p>
            <a:pPr marL="447675" lvl="2" indent="0">
              <a:buNone/>
            </a:pPr>
            <a:endParaRPr lang="en-US" altLang="ko-KR" dirty="0" smtClean="0"/>
          </a:p>
          <a:p>
            <a:pPr marL="447675" lvl="2" indent="0">
              <a:buNone/>
            </a:pPr>
            <a:endParaRPr lang="en-US" altLang="ko-KR" dirty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/>
              <a:t>바이트인 </a:t>
            </a:r>
            <a:r>
              <a:rPr lang="en-US" altLang="ko-KR" dirty="0"/>
              <a:t>Target IP address</a:t>
            </a:r>
            <a:r>
              <a:rPr lang="ko-KR" altLang="en-US" dirty="0"/>
              <a:t>는 통신할 수신 컴퓨터의 </a:t>
            </a:r>
            <a:r>
              <a:rPr lang="en-US" altLang="ko-KR" dirty="0"/>
              <a:t>IP </a:t>
            </a:r>
            <a:r>
              <a:rPr lang="ko-KR" altLang="en-US" dirty="0"/>
              <a:t>주소를 지정하는 </a:t>
            </a:r>
            <a:r>
              <a:rPr lang="ko-KR" altLang="en-US" dirty="0" smtClean="0"/>
              <a:t>필드이다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0"/>
            <a:ext cx="5010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56" y="5373216"/>
            <a:ext cx="67341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9260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96944" cy="5400600"/>
          </a:xfrm>
        </p:spPr>
        <p:txBody>
          <a:bodyPr/>
          <a:lstStyle/>
          <a:p>
            <a:pPr lvl="2"/>
            <a:r>
              <a:rPr lang="en-US" altLang="ko-KR" dirty="0" smtClean="0"/>
              <a:t>Info</a:t>
            </a:r>
            <a:r>
              <a:rPr lang="ko-KR" altLang="en-US" dirty="0" smtClean="0"/>
              <a:t>열에 </a:t>
            </a:r>
            <a:r>
              <a:rPr lang="ko-KR" altLang="en-US" dirty="0"/>
              <a:t>있는 </a:t>
            </a:r>
            <a:r>
              <a:rPr lang="en-US" altLang="ko-KR" dirty="0"/>
              <a:t>…is at… </a:t>
            </a:r>
            <a:r>
              <a:rPr lang="ko-KR" altLang="en-US" dirty="0"/>
              <a:t>패킷을 선택한 후 패킷 상세 영역에서 </a:t>
            </a:r>
            <a:r>
              <a:rPr lang="en-US" altLang="ko-KR" dirty="0"/>
              <a:t>Ethernet II</a:t>
            </a:r>
            <a:r>
              <a:rPr lang="ko-KR" altLang="en-US" dirty="0"/>
              <a:t>를 클릭한다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Destination </a:t>
            </a:r>
            <a:r>
              <a:rPr lang="ko-KR" altLang="en-US" dirty="0"/>
              <a:t>필드에는 수신지</a:t>
            </a:r>
            <a:r>
              <a:rPr lang="en-US" altLang="ko-KR" dirty="0"/>
              <a:t>(</a:t>
            </a:r>
            <a:r>
              <a:rPr lang="ko-KR" altLang="en-US" dirty="0"/>
              <a:t>본인</a:t>
            </a:r>
            <a:r>
              <a:rPr lang="en-US" altLang="ko-KR" dirty="0"/>
              <a:t>) </a:t>
            </a:r>
            <a:r>
              <a:rPr lang="ko-KR" altLang="en-US" dirty="0"/>
              <a:t>컴퓨터의 </a:t>
            </a:r>
            <a:r>
              <a:rPr lang="en-US" altLang="ko-KR" dirty="0"/>
              <a:t>MAC </a:t>
            </a:r>
            <a:r>
              <a:rPr lang="ko-KR" altLang="en-US" dirty="0"/>
              <a:t>주소가 지정된다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송신지 주소를 나타내는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필드에는 </a:t>
            </a:r>
            <a:r>
              <a:rPr lang="en-US" altLang="ko-KR" dirty="0" smtClean="0"/>
              <a:t>ARP </a:t>
            </a:r>
            <a:r>
              <a:rPr lang="ko-KR" altLang="en-US" dirty="0" smtClean="0"/>
              <a:t>요청으로 질의한 기본 게이트웨이      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사용하는 라우터의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주소가 지정된다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패킷 </a:t>
            </a:r>
            <a:r>
              <a:rPr lang="ko-KR" altLang="en-US" dirty="0"/>
              <a:t>상세 영역에서 </a:t>
            </a:r>
            <a:r>
              <a:rPr lang="en-US" altLang="ko-KR" dirty="0"/>
              <a:t>Address Resolution Protocol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556792"/>
            <a:ext cx="67437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45" y="4077072"/>
            <a:ext cx="5571703" cy="207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1171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Hardware </a:t>
            </a:r>
            <a:r>
              <a:rPr lang="en-US" altLang="ko-KR" dirty="0"/>
              <a:t>type, Protocol type, Hardware size, Protocol size </a:t>
            </a:r>
            <a:r>
              <a:rPr lang="ko-KR" altLang="en-US" dirty="0"/>
              <a:t>필드의 값은 </a:t>
            </a:r>
            <a:r>
              <a:rPr lang="en-US" altLang="ko-KR" dirty="0"/>
              <a:t>ARP </a:t>
            </a:r>
            <a:r>
              <a:rPr lang="ko-KR" altLang="en-US" dirty="0" smtClean="0"/>
              <a:t>요청과 같다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Opcode </a:t>
            </a:r>
            <a:r>
              <a:rPr lang="ko-KR" altLang="en-US" dirty="0"/>
              <a:t>필드는 </a:t>
            </a:r>
            <a:r>
              <a:rPr lang="en-US" altLang="ko-KR" dirty="0"/>
              <a:t>ARP </a:t>
            </a:r>
            <a:r>
              <a:rPr lang="ko-KR" altLang="en-US" dirty="0"/>
              <a:t>요청과 달리 </a:t>
            </a:r>
            <a:r>
              <a:rPr lang="en-US" altLang="ko-KR" dirty="0"/>
              <a:t>reply(2)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값을 통해 </a:t>
            </a:r>
            <a:r>
              <a:rPr lang="en-US" altLang="ko-KR" dirty="0"/>
              <a:t>ARP </a:t>
            </a:r>
            <a:r>
              <a:rPr lang="ko-KR" altLang="en-US" dirty="0"/>
              <a:t>응답 </a:t>
            </a:r>
            <a:r>
              <a:rPr lang="ko-KR" altLang="en-US" dirty="0" smtClean="0"/>
              <a:t>유니캐스트라는 </a:t>
            </a:r>
            <a:r>
              <a:rPr lang="ko-KR" altLang="en-US" dirty="0"/>
              <a:t>것을 알 수 있으며</a:t>
            </a:r>
            <a:r>
              <a:rPr lang="en-US" altLang="ko-KR" dirty="0"/>
              <a:t>, </a:t>
            </a:r>
            <a:r>
              <a:rPr lang="ko-KR" altLang="en-US" dirty="0"/>
              <a:t>이 패킷을 </a:t>
            </a:r>
            <a:r>
              <a:rPr lang="en-US" altLang="ko-KR" dirty="0"/>
              <a:t>ARP </a:t>
            </a:r>
            <a:r>
              <a:rPr lang="ko-KR" altLang="en-US" dirty="0"/>
              <a:t>응답 패킷이라고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ARP </a:t>
            </a:r>
            <a:r>
              <a:rPr lang="ko-KR" altLang="en-US" dirty="0"/>
              <a:t>응답 패킷은 </a:t>
            </a:r>
            <a:r>
              <a:rPr lang="en-US" altLang="ko-KR" dirty="0"/>
              <a:t>ARP </a:t>
            </a:r>
            <a:r>
              <a:rPr lang="ko-KR" altLang="en-US" dirty="0"/>
              <a:t>요청으로 질의를 받은 </a:t>
            </a:r>
            <a:r>
              <a:rPr lang="en-US" altLang="ko-KR" dirty="0"/>
              <a:t>IP </a:t>
            </a:r>
            <a:r>
              <a:rPr lang="ko-KR" altLang="en-US" dirty="0"/>
              <a:t>주소를 사용하는 컴퓨터의 </a:t>
            </a:r>
            <a:r>
              <a:rPr lang="en-US" altLang="ko-KR" dirty="0"/>
              <a:t>MAC </a:t>
            </a:r>
            <a:r>
              <a:rPr lang="ko-KR" altLang="en-US" dirty="0" smtClean="0"/>
              <a:t>주소를 응답하는 </a:t>
            </a:r>
            <a:r>
              <a:rPr lang="ko-KR" altLang="en-US" dirty="0"/>
              <a:t>패킷이다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6 </a:t>
            </a:r>
            <a:r>
              <a:rPr lang="ko-KR" altLang="en-US" dirty="0"/>
              <a:t>바이트인 </a:t>
            </a:r>
            <a:r>
              <a:rPr lang="en-US" altLang="ko-KR" dirty="0"/>
              <a:t>Sender MAC address </a:t>
            </a:r>
            <a:r>
              <a:rPr lang="ko-KR" altLang="en-US" dirty="0"/>
              <a:t>필드에는 </a:t>
            </a:r>
            <a:r>
              <a:rPr lang="en-US" altLang="ko-KR" dirty="0"/>
              <a:t>ARP </a:t>
            </a:r>
            <a:r>
              <a:rPr lang="ko-KR" altLang="en-US" dirty="0"/>
              <a:t>응답을 수행하는 라우터나 </a:t>
            </a:r>
            <a:r>
              <a:rPr lang="ko-KR" altLang="en-US" dirty="0" smtClean="0"/>
              <a:t>컴퓨터의 </a:t>
            </a:r>
            <a:r>
              <a:rPr lang="en-US" altLang="ko-KR" dirty="0" smtClean="0"/>
              <a:t>MAC </a:t>
            </a:r>
            <a:r>
              <a:rPr lang="ko-KR" altLang="en-US" dirty="0"/>
              <a:t>주소가 지정된다</a:t>
            </a:r>
            <a:r>
              <a:rPr lang="en-US" altLang="ko-KR" dirty="0"/>
              <a:t>. LAN </a:t>
            </a:r>
            <a:r>
              <a:rPr lang="ko-KR" altLang="en-US" dirty="0"/>
              <a:t>구간 내의 컴퓨터와 통신하는 것이 아니라 라우터를 </a:t>
            </a:r>
            <a:r>
              <a:rPr lang="ko-KR" altLang="en-US" dirty="0" smtClean="0"/>
              <a:t>경유하여 </a:t>
            </a:r>
            <a:r>
              <a:rPr lang="en-US" altLang="ko-KR" dirty="0"/>
              <a:t>LAN </a:t>
            </a:r>
            <a:r>
              <a:rPr lang="ko-KR" altLang="en-US" dirty="0"/>
              <a:t>외부와 통신하므로 외부 네트워크의 출구가 되는 기본 게이트웨이의 </a:t>
            </a:r>
            <a:r>
              <a:rPr lang="en-US" altLang="ko-KR" dirty="0"/>
              <a:t>MAC </a:t>
            </a:r>
            <a:r>
              <a:rPr lang="ko-KR" altLang="en-US" dirty="0" smtClean="0"/>
              <a:t>주소를 </a:t>
            </a:r>
            <a:r>
              <a:rPr lang="ko-KR" altLang="en-US" dirty="0"/>
              <a:t>지정하는 것이다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4 </a:t>
            </a:r>
            <a:r>
              <a:rPr lang="ko-KR" altLang="en-US" dirty="0"/>
              <a:t>바이트인 </a:t>
            </a:r>
            <a:r>
              <a:rPr lang="en-US" altLang="ko-KR" dirty="0"/>
              <a:t>Sender IP address </a:t>
            </a:r>
            <a:r>
              <a:rPr lang="ko-KR" altLang="en-US" dirty="0"/>
              <a:t>필드에는 </a:t>
            </a:r>
            <a:r>
              <a:rPr lang="en-US" altLang="ko-KR" dirty="0"/>
              <a:t>ARP </a:t>
            </a:r>
            <a:r>
              <a:rPr lang="ko-KR" altLang="en-US" dirty="0"/>
              <a:t>응답의 송신지 </a:t>
            </a:r>
            <a:r>
              <a:rPr lang="en-US" altLang="ko-KR" dirty="0"/>
              <a:t>IP </a:t>
            </a:r>
            <a:r>
              <a:rPr lang="ko-KR" altLang="en-US" dirty="0"/>
              <a:t>주소가 지정된다</a:t>
            </a:r>
            <a:r>
              <a:rPr lang="en-US" altLang="ko-KR" dirty="0"/>
              <a:t>(</a:t>
            </a:r>
            <a:r>
              <a:rPr lang="ko-KR" altLang="en-US" dirty="0" smtClean="0"/>
              <a:t>라우터의 </a:t>
            </a:r>
            <a:r>
              <a:rPr lang="en-US" altLang="ko-KR" dirty="0"/>
              <a:t>IP </a:t>
            </a:r>
            <a:r>
              <a:rPr lang="ko-KR" altLang="en-US" dirty="0"/>
              <a:t>주소가 지정되어 있다</a:t>
            </a:r>
            <a:r>
              <a:rPr lang="en-US" altLang="ko-KR" dirty="0"/>
              <a:t>). LAN </a:t>
            </a:r>
            <a:r>
              <a:rPr lang="ko-KR" altLang="en-US" dirty="0"/>
              <a:t>구간 내에서는 직접 통신하는 컴퓨터가 </a:t>
            </a:r>
            <a:r>
              <a:rPr lang="en-US" altLang="ko-KR" dirty="0"/>
              <a:t>ARP </a:t>
            </a:r>
            <a:r>
              <a:rPr lang="ko-KR" altLang="en-US" dirty="0" smtClean="0"/>
              <a:t>응답을하고</a:t>
            </a:r>
            <a:r>
              <a:rPr lang="en-US" altLang="ko-KR" dirty="0"/>
              <a:t>, LAN </a:t>
            </a:r>
            <a:r>
              <a:rPr lang="ko-KR" altLang="en-US" dirty="0"/>
              <a:t>외부에서는 기본 게이트웨이가 되는 기기가 </a:t>
            </a:r>
            <a:r>
              <a:rPr lang="en-US" altLang="ko-KR" dirty="0"/>
              <a:t>ARP </a:t>
            </a:r>
            <a:r>
              <a:rPr lang="ko-KR" altLang="en-US" dirty="0"/>
              <a:t>응답을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0241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ARP </a:t>
            </a:r>
            <a:r>
              <a:rPr lang="ko-KR" altLang="en-US" dirty="0"/>
              <a:t>캐시 테이블에는 </a:t>
            </a:r>
            <a:r>
              <a:rPr lang="en-US" altLang="ko-KR" dirty="0"/>
              <a:t>ARP </a:t>
            </a:r>
            <a:r>
              <a:rPr lang="ko-KR" altLang="en-US" dirty="0"/>
              <a:t>질의 응답 결과가 질의한 컴퓨터와 응답한 컴퓨터 양쪽에 </a:t>
            </a:r>
            <a:r>
              <a:rPr lang="ko-KR" altLang="en-US" dirty="0" smtClean="0"/>
              <a:t>저장된다</a:t>
            </a:r>
            <a:r>
              <a:rPr lang="en-US" altLang="ko-KR" dirty="0"/>
              <a:t>. arp </a:t>
            </a:r>
            <a:r>
              <a:rPr lang="ko-KR" altLang="en-US" dirty="0"/>
              <a:t>명령에 테이블을 나타내는 </a:t>
            </a:r>
            <a:r>
              <a:rPr lang="en-US" altLang="ko-KR" dirty="0"/>
              <a:t>-a </a:t>
            </a:r>
            <a:r>
              <a:rPr lang="ko-KR" altLang="en-US" dirty="0"/>
              <a:t>옵션을 붙여 실행하면 </a:t>
            </a:r>
            <a:r>
              <a:rPr lang="en-US" altLang="ko-KR" dirty="0"/>
              <a:t>ARP </a:t>
            </a:r>
            <a:r>
              <a:rPr lang="ko-KR" altLang="en-US" dirty="0"/>
              <a:t>캐시 테이블을 확인할 </a:t>
            </a:r>
            <a:r>
              <a:rPr lang="ko-KR" altLang="en-US" dirty="0" smtClean="0"/>
              <a:t>수 있다</a:t>
            </a:r>
            <a:r>
              <a:rPr lang="en-US" altLang="ko-KR" dirty="0"/>
              <a:t>. arp </a:t>
            </a:r>
            <a:r>
              <a:rPr lang="ko-KR" altLang="en-US" dirty="0"/>
              <a:t>명령을 사용할 때는 기존의 </a:t>
            </a:r>
            <a:r>
              <a:rPr lang="en-US" altLang="ko-KR" dirty="0"/>
              <a:t>ARP </a:t>
            </a:r>
            <a:r>
              <a:rPr lang="ko-KR" altLang="en-US" dirty="0"/>
              <a:t>캐시를 미리 삭제하는 것이 좋다</a:t>
            </a:r>
            <a:r>
              <a:rPr lang="en-US" altLang="ko-KR" dirty="0"/>
              <a:t>. ARP </a:t>
            </a:r>
            <a:r>
              <a:rPr lang="ko-KR" altLang="en-US" dirty="0"/>
              <a:t>캐시를 </a:t>
            </a:r>
            <a:r>
              <a:rPr lang="ko-KR" altLang="en-US" dirty="0" smtClean="0"/>
              <a:t>삭제하는 </a:t>
            </a:r>
            <a:r>
              <a:rPr lang="ko-KR" altLang="en-US" dirty="0"/>
              <a:t>옵션은 </a:t>
            </a:r>
            <a:r>
              <a:rPr lang="en-US" altLang="ko-KR" dirty="0"/>
              <a:t>-d</a:t>
            </a:r>
            <a:r>
              <a:rPr lang="ko-KR" altLang="en-US" dirty="0"/>
              <a:t>이며</a:t>
            </a:r>
            <a:r>
              <a:rPr lang="en-US" altLang="ko-KR" dirty="0"/>
              <a:t>, arp -d </a:t>
            </a:r>
            <a:r>
              <a:rPr lang="ko-KR" altLang="en-US" dirty="0"/>
              <a:t>명령은 관리자 권한으로 실행해야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통신을 하고 있지 않을 때 </a:t>
            </a:r>
            <a:r>
              <a:rPr lang="en-US" altLang="ko-KR" dirty="0"/>
              <a:t>arp -a </a:t>
            </a:r>
            <a:r>
              <a:rPr lang="ko-KR" altLang="en-US" dirty="0"/>
              <a:t>명령을 실행하면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‘</a:t>
            </a:r>
            <a:r>
              <a:rPr lang="en-US" altLang="ko-KR" dirty="0"/>
              <a:t>ARP </a:t>
            </a:r>
            <a:r>
              <a:rPr lang="ko-KR" altLang="en-US" dirty="0"/>
              <a:t>항목을 찾을 수 없습니다</a:t>
            </a:r>
            <a:r>
              <a:rPr lang="en-US" altLang="ko-KR" dirty="0"/>
              <a:t>.’</a:t>
            </a:r>
            <a:r>
              <a:rPr lang="ko-KR" altLang="en-US" dirty="0"/>
              <a:t>라고 </a:t>
            </a:r>
            <a:r>
              <a:rPr lang="ko-KR" altLang="en-US" dirty="0" smtClean="0"/>
              <a:t>나타난다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192.168.35.1 </a:t>
            </a:r>
            <a:r>
              <a:rPr lang="en-US" altLang="ko-KR" dirty="0"/>
              <a:t>ping </a:t>
            </a:r>
            <a:r>
              <a:rPr lang="ko-KR" altLang="en-US" dirty="0"/>
              <a:t>명령을 실행하여 </a:t>
            </a:r>
            <a:r>
              <a:rPr lang="en-US" altLang="ko-KR" dirty="0"/>
              <a:t>ARP </a:t>
            </a:r>
            <a:r>
              <a:rPr lang="ko-KR" altLang="en-US" dirty="0"/>
              <a:t>요청과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ARP </a:t>
            </a:r>
            <a:r>
              <a:rPr lang="ko-KR" altLang="en-US" dirty="0"/>
              <a:t>응답을 수행한 경우에는 </a:t>
            </a:r>
            <a:r>
              <a:rPr lang="en-US" altLang="ko-KR" dirty="0" smtClean="0"/>
              <a:t>arp-a</a:t>
            </a:r>
            <a:r>
              <a:rPr lang="ko-KR" altLang="en-US" dirty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 </a:t>
            </a:r>
            <a:r>
              <a:rPr lang="ko-KR" altLang="en-US" dirty="0"/>
              <a:t>결과와 같이 인터넷 주소와 물리 주소의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조합이 </a:t>
            </a:r>
            <a:r>
              <a:rPr lang="en-US" altLang="ko-KR" dirty="0"/>
              <a:t>ARP </a:t>
            </a:r>
            <a:r>
              <a:rPr lang="ko-KR" altLang="en-US" dirty="0"/>
              <a:t>캐시 테이블에 저장되는 </a:t>
            </a:r>
            <a:r>
              <a:rPr lang="ko-KR" altLang="en-US" dirty="0" smtClean="0"/>
              <a:t>것을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확인할 </a:t>
            </a:r>
            <a:r>
              <a:rPr lang="ko-KR" altLang="en-US" dirty="0"/>
              <a:t>수 있다</a:t>
            </a:r>
            <a:r>
              <a:rPr lang="en-US" altLang="ko-KR" dirty="0"/>
              <a:t>. </a:t>
            </a:r>
            <a:r>
              <a:rPr lang="ko-KR" altLang="en-US" dirty="0"/>
              <a:t>클라이언트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컴퓨터</a:t>
            </a:r>
            <a:r>
              <a:rPr lang="en-US" altLang="ko-KR" dirty="0"/>
              <a:t>(192.168.35.7)</a:t>
            </a:r>
            <a:r>
              <a:rPr lang="ko-KR" altLang="en-US" dirty="0"/>
              <a:t>에서 </a:t>
            </a:r>
            <a:r>
              <a:rPr lang="ko-KR" altLang="en-US" dirty="0" smtClean="0"/>
              <a:t>인터넷 </a:t>
            </a:r>
            <a:r>
              <a:rPr lang="ko-KR" altLang="en-US" dirty="0"/>
              <a:t>접속을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시도하므로 기본게이트웨이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(192.168.35.1)</a:t>
            </a:r>
            <a:br>
              <a:rPr lang="en-US" altLang="ko-KR" dirty="0" smtClean="0"/>
            </a:br>
            <a:r>
              <a:rPr lang="ko-KR" altLang="en-US" dirty="0" smtClean="0"/>
              <a:t>와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(00-23-aa-88-cd-49)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ARP </a:t>
            </a:r>
            <a:r>
              <a:rPr lang="ko-KR" altLang="en-US" dirty="0"/>
              <a:t>캐시에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동적으로 </a:t>
            </a:r>
            <a:r>
              <a:rPr lang="ko-KR" altLang="en-US" dirty="0"/>
              <a:t>등록되어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2" y="2492896"/>
            <a:ext cx="3200551" cy="341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7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인터넷 표준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 smtClean="0"/>
              <a:t>TCP/IP </a:t>
            </a:r>
            <a:r>
              <a:rPr lang="ko-KR" altLang="en-US" dirty="0"/>
              <a:t>주소의 구조 </a:t>
            </a:r>
            <a:endParaRPr lang="en-US" altLang="ko-KR" dirty="0" smtClean="0"/>
          </a:p>
          <a:p>
            <a:pPr>
              <a:buFont typeface="+mj-lt"/>
              <a:buAutoNum type="arabicPeriod" startAt="2"/>
            </a:pPr>
            <a:endParaRPr lang="en-US" altLang="ko-KR" dirty="0"/>
          </a:p>
          <a:p>
            <a:pPr>
              <a:buFont typeface="+mj-lt"/>
              <a:buAutoNum type="arabicPeriod" startAt="2"/>
            </a:pPr>
            <a:endParaRPr lang="en-US" altLang="ko-KR" dirty="0" smtClean="0"/>
          </a:p>
          <a:p>
            <a:pPr>
              <a:buFont typeface="+mj-lt"/>
              <a:buAutoNum type="arabicPeriod" startAt="2"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  <a:p>
            <a:pPr lvl="2"/>
            <a:r>
              <a:rPr lang="ko-KR" altLang="en-US" b="0" dirty="0" smtClean="0"/>
              <a:t>물리 </a:t>
            </a:r>
            <a:r>
              <a:rPr lang="ko-KR" altLang="en-US" b="0" dirty="0"/>
              <a:t>주소 </a:t>
            </a:r>
          </a:p>
          <a:p>
            <a:pPr lvl="3"/>
            <a:r>
              <a:rPr lang="ko-KR" altLang="en-US" b="0" dirty="0"/>
              <a:t>물리 주소</a:t>
            </a:r>
            <a:r>
              <a:rPr lang="en-US" altLang="ko-KR" b="0" dirty="0"/>
              <a:t>(MAC </a:t>
            </a:r>
            <a:r>
              <a:rPr lang="ko-KR" altLang="en-US" b="0" dirty="0"/>
              <a:t>주소</a:t>
            </a:r>
            <a:r>
              <a:rPr lang="en-US" altLang="ko-KR" b="0" dirty="0"/>
              <a:t>)</a:t>
            </a:r>
            <a:r>
              <a:rPr lang="ko-KR" altLang="en-US" b="0" dirty="0"/>
              <a:t>는 링크 주소 또는 통신망에서 정의된 노드의 주소</a:t>
            </a:r>
            <a:r>
              <a:rPr lang="en-US" altLang="ko-KR" b="0" dirty="0"/>
              <a:t>, </a:t>
            </a:r>
            <a:r>
              <a:rPr lang="ko-KR" altLang="en-US" b="0" dirty="0"/>
              <a:t>이더넷 네트워크 인터페이스 카드</a:t>
            </a:r>
            <a:r>
              <a:rPr lang="en-US" altLang="ko-KR" b="0" dirty="0"/>
              <a:t>(NIC) 6</a:t>
            </a:r>
            <a:r>
              <a:rPr lang="ko-KR" altLang="en-US" b="0" dirty="0"/>
              <a:t>바이트</a:t>
            </a:r>
            <a:r>
              <a:rPr lang="en-US" altLang="ko-KR" b="0" dirty="0"/>
              <a:t>(48</a:t>
            </a:r>
            <a:r>
              <a:rPr lang="ko-KR" altLang="en-US" b="0" dirty="0"/>
              <a:t>비트</a:t>
            </a:r>
            <a:r>
              <a:rPr lang="en-US" altLang="ko-KR" b="0" dirty="0"/>
              <a:t>) </a:t>
            </a:r>
            <a:r>
              <a:rPr lang="ko-KR" altLang="en-US" b="0" dirty="0"/>
              <a:t>주소 등을 말한다</a:t>
            </a:r>
            <a:r>
              <a:rPr lang="en-US" altLang="ko-KR" b="0" dirty="0"/>
              <a:t>. MAC </a:t>
            </a:r>
            <a:r>
              <a:rPr lang="ko-KR" altLang="en-US" b="0" dirty="0"/>
              <a:t>주소는 이더넷에서 각 호 스트를 구별하기 위해 모든 이더넷 카드에 개별적으로 부여하는 고유한 식별 번호로</a:t>
            </a:r>
            <a:r>
              <a:rPr lang="en-US" altLang="ko-KR" b="0" dirty="0"/>
              <a:t>, </a:t>
            </a:r>
            <a:r>
              <a:rPr lang="ko-KR" altLang="en-US" b="0" dirty="0"/>
              <a:t>회사 에서 제품을 제작할 때 할당하기 때문에 임의로 지정할 수 없다</a:t>
            </a:r>
            <a:r>
              <a:rPr lang="en-US" altLang="ko-KR" b="0" dirty="0"/>
              <a:t>. </a:t>
            </a:r>
            <a:r>
              <a:rPr lang="ko-KR" altLang="en-US" b="0" dirty="0"/>
              <a:t>윈도우 운영체제를 사용 하는 컴퓨터에서는 </a:t>
            </a:r>
            <a:r>
              <a:rPr lang="en-US" altLang="ko-KR" b="0" dirty="0"/>
              <a:t>ipconfig/all </a:t>
            </a:r>
            <a:r>
              <a:rPr lang="ko-KR" altLang="en-US" b="0" dirty="0"/>
              <a:t>명령어로 </a:t>
            </a:r>
            <a:r>
              <a:rPr lang="en-US" altLang="ko-KR" b="0" dirty="0"/>
              <a:t>MAC </a:t>
            </a:r>
            <a:r>
              <a:rPr lang="ko-KR" altLang="en-US" b="0" dirty="0"/>
              <a:t>주소를 확인할 수 있다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smtClean="0"/>
              <a:t>물리 주소는 네트워크 접속 계층의 논리적 구성 단위인 프레임에서 사용된다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이더넷은 </a:t>
            </a:r>
            <a:r>
              <a:rPr lang="en-US" altLang="ko-KR" b="0" dirty="0" smtClean="0"/>
              <a:t>6</a:t>
            </a:r>
            <a:r>
              <a:rPr lang="ko-KR" altLang="en-US" b="0" dirty="0" smtClean="0"/>
              <a:t>바이트</a:t>
            </a:r>
            <a:r>
              <a:rPr lang="en-US" altLang="ko-KR" b="0" dirty="0" smtClean="0"/>
              <a:t>(48</a:t>
            </a:r>
            <a:r>
              <a:rPr lang="ko-KR" altLang="en-US" b="0" dirty="0" smtClean="0"/>
              <a:t>비트</a:t>
            </a:r>
            <a:r>
              <a:rPr lang="en-US" altLang="ko-KR" b="0" dirty="0" smtClean="0"/>
              <a:t>) </a:t>
            </a:r>
            <a:r>
              <a:rPr lang="ko-KR" altLang="en-US" b="0" dirty="0" smtClean="0"/>
              <a:t>물리 주소를 사용하며</a:t>
            </a:r>
            <a:r>
              <a:rPr lang="en-US" altLang="ko-KR" b="0" dirty="0" smtClean="0"/>
              <a:t>, FDDI</a:t>
            </a:r>
            <a:r>
              <a:rPr lang="ko-KR" altLang="en-US" b="0" dirty="0" smtClean="0"/>
              <a:t>나 토큰링처럼 다른 주소 형태를 사용하는 </a:t>
            </a:r>
            <a:r>
              <a:rPr lang="ko-KR" altLang="en-US" b="0" dirty="0"/>
              <a:t>것도 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772816"/>
            <a:ext cx="38671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69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인터넷 표준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인터넷 주소</a:t>
            </a:r>
          </a:p>
          <a:p>
            <a:pPr lvl="3"/>
            <a:r>
              <a:rPr lang="ko-KR" altLang="en-US" dirty="0"/>
              <a:t>인터넷에서는 물리 주소와는 별도로 호스트를 식별할 수 있는 유일한 주소를 지정해야 한다</a:t>
            </a:r>
            <a:r>
              <a:rPr lang="en-US" altLang="ko-KR" dirty="0"/>
              <a:t>. </a:t>
            </a:r>
            <a:r>
              <a:rPr lang="ko-KR" altLang="en-US" dirty="0"/>
              <a:t>현재 인터넷에 연결된 호스트를 유일하게 식별할 수 있는 </a:t>
            </a:r>
            <a:r>
              <a:rPr lang="en-US" altLang="ko-KR" dirty="0"/>
              <a:t>32</a:t>
            </a:r>
            <a:r>
              <a:rPr lang="ko-KR" altLang="en-US" dirty="0"/>
              <a:t>비트 주소 체계를 인터넷 주소로 사용하며</a:t>
            </a:r>
            <a:r>
              <a:rPr lang="en-US" altLang="ko-KR" dirty="0"/>
              <a:t>, </a:t>
            </a:r>
            <a:r>
              <a:rPr lang="ko-KR" altLang="en-US" dirty="0"/>
              <a:t>주민등록번호나 학번처럼 </a:t>
            </a:r>
            <a:r>
              <a:rPr lang="en-US" altLang="ko-KR" dirty="0"/>
              <a:t>IP </a:t>
            </a:r>
            <a:r>
              <a:rPr lang="ko-KR" altLang="en-US" dirty="0"/>
              <a:t>주소를 중복해서 사용할 수 없다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포트 </a:t>
            </a:r>
            <a:r>
              <a:rPr lang="ko-KR" altLang="en-US" dirty="0"/>
              <a:t>주소</a:t>
            </a:r>
          </a:p>
          <a:p>
            <a:pPr lvl="3"/>
            <a:r>
              <a:rPr lang="ko-KR" altLang="en-US" dirty="0"/>
              <a:t>인터넷 통신의 최종 목적은 한 프로세스가 다른 프로세스와 통신할 수 있게 하는 것이다</a:t>
            </a:r>
            <a:r>
              <a:rPr lang="en-US" altLang="ko-KR" dirty="0"/>
              <a:t>. A </a:t>
            </a:r>
            <a:r>
              <a:rPr lang="ko-KR" altLang="en-US" dirty="0"/>
              <a:t>컴퓨터에서 </a:t>
            </a:r>
            <a:r>
              <a:rPr lang="en-US" altLang="ko-KR" dirty="0"/>
              <a:t>FTP</a:t>
            </a:r>
            <a:r>
              <a:rPr lang="ko-KR" altLang="en-US" dirty="0"/>
              <a:t>를 이용하여 </a:t>
            </a:r>
            <a:r>
              <a:rPr lang="en-US" altLang="ko-KR" dirty="0"/>
              <a:t>B </a:t>
            </a:r>
            <a:r>
              <a:rPr lang="ko-KR" altLang="en-US" dirty="0"/>
              <a:t>컴퓨터의 파일을 다운로드하면서 텔넷을 이용하여 </a:t>
            </a:r>
            <a:r>
              <a:rPr lang="en-US" altLang="ko-KR" dirty="0"/>
              <a:t>C </a:t>
            </a:r>
            <a:r>
              <a:rPr lang="ko-KR" altLang="en-US" dirty="0"/>
              <a:t>컴퓨터에도 접속해서 통신하는 경우</a:t>
            </a:r>
            <a:r>
              <a:rPr lang="en-US" altLang="ko-KR" dirty="0"/>
              <a:t>, </a:t>
            </a:r>
            <a:r>
              <a:rPr lang="ko-KR" altLang="en-US" dirty="0"/>
              <a:t>동시에 발생하는 프로세스를 처리하려면 각 프로세스를 식별하는 방법이 필요하다</a:t>
            </a:r>
            <a:r>
              <a:rPr lang="en-US" altLang="ko-KR" dirty="0"/>
              <a:t>. </a:t>
            </a:r>
            <a:r>
              <a:rPr lang="ko-KR" altLang="en-US" dirty="0"/>
              <a:t>즉 프로세스 식별 주소가 있어야 한다</a:t>
            </a:r>
            <a:r>
              <a:rPr lang="en-US" altLang="ko-KR" dirty="0"/>
              <a:t>. TCP/IP </a:t>
            </a:r>
            <a:r>
              <a:rPr lang="ko-KR" altLang="en-US" dirty="0"/>
              <a:t>구조에서는 포트 주소를 사용하여 이를 식별하며</a:t>
            </a:r>
            <a:r>
              <a:rPr lang="en-US" altLang="ko-KR" dirty="0"/>
              <a:t>, TCP/IP </a:t>
            </a:r>
            <a:r>
              <a:rPr lang="ko-KR" altLang="en-US" dirty="0"/>
              <a:t>포트 주소의 길이는 </a:t>
            </a:r>
            <a:r>
              <a:rPr lang="en-US" altLang="ko-KR" dirty="0"/>
              <a:t>16</a:t>
            </a:r>
            <a:r>
              <a:rPr lang="ko-KR" altLang="en-US" dirty="0"/>
              <a:t>비트이다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20097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40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인터넷 표준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501008"/>
            <a:ext cx="8208912" cy="3096344"/>
          </a:xfrm>
        </p:spPr>
        <p:txBody>
          <a:bodyPr/>
          <a:lstStyle/>
          <a:p>
            <a:pPr lvl="2"/>
            <a:r>
              <a:rPr lang="en-US" altLang="ko-KR" dirty="0"/>
              <a:t>TCP </a:t>
            </a:r>
            <a:r>
              <a:rPr lang="ko-KR" altLang="en-US" dirty="0"/>
              <a:t>메시지의 헤더에는 오류 검사 기능을 담당하는 순서 번호</a:t>
            </a:r>
            <a:r>
              <a:rPr lang="en-US" altLang="ko-KR" dirty="0"/>
              <a:t>, </a:t>
            </a:r>
            <a:r>
              <a:rPr lang="ko-KR" altLang="en-US" dirty="0"/>
              <a:t>확인 응답 번호 등의 필드와 송수신 포트 번호의 정보가 들어 있다</a:t>
            </a:r>
            <a:r>
              <a:rPr lang="en-US" altLang="ko-KR" dirty="0"/>
              <a:t>. </a:t>
            </a:r>
            <a:r>
              <a:rPr lang="ko-KR" altLang="en-US" dirty="0"/>
              <a:t>포트 번호는 해당 호스트에서 접근하려는 서비스를 말한다</a:t>
            </a:r>
            <a:r>
              <a:rPr lang="en-US" altLang="ko-KR" dirty="0"/>
              <a:t>. </a:t>
            </a:r>
            <a:r>
              <a:rPr lang="ko-KR" altLang="en-US" dirty="0"/>
              <a:t>친구에게 전화를 걸어 통화하는 경우에 비유하자면 송수신자의 전화번호는 </a:t>
            </a:r>
            <a:r>
              <a:rPr lang="en-US" altLang="ko-KR" dirty="0"/>
              <a:t>IP </a:t>
            </a:r>
            <a:r>
              <a:rPr lang="ko-KR" altLang="en-US" dirty="0"/>
              <a:t>주소에</a:t>
            </a:r>
            <a:r>
              <a:rPr lang="en-US" altLang="ko-KR" dirty="0"/>
              <a:t>, </a:t>
            </a:r>
            <a:r>
              <a:rPr lang="ko-KR" altLang="en-US" dirty="0"/>
              <a:t>전화를 거는 사람과 받는 사람은 포트 번호에 해당한다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인터넷에 흩어져 있는 호스트와 통신하려면 해당 호스트에 접속하는 </a:t>
            </a:r>
            <a:r>
              <a:rPr lang="en-US" altLang="ko-KR" dirty="0"/>
              <a:t>IP </a:t>
            </a:r>
            <a:r>
              <a:rPr lang="ko-KR" altLang="en-US" dirty="0"/>
              <a:t>주소와 함께 이용하려는 서비스에 접근하는 포트 번호도 알아야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TCP</a:t>
            </a:r>
            <a:r>
              <a:rPr lang="ko-KR" altLang="en-US" dirty="0"/>
              <a:t>는 송신한 데이터가 </a:t>
            </a:r>
            <a:r>
              <a:rPr lang="ko-KR" altLang="en-US" dirty="0" smtClean="0"/>
              <a:t>수신지에 </a:t>
            </a:r>
            <a:r>
              <a:rPr lang="ko-KR" altLang="en-US" dirty="0"/>
              <a:t>정확하게 도착했는지 확인하는 역할을 한다고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46291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53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인터넷 표준 프로토콜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1556792"/>
            <a:ext cx="444817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73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네트워크 계층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네트워크 </a:t>
            </a:r>
            <a:r>
              <a:rPr lang="ko-KR" altLang="en-US" dirty="0"/>
              <a:t>계층의 </a:t>
            </a: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2"/>
            <a:r>
              <a:rPr lang="ko-KR" altLang="en-US" dirty="0"/>
              <a:t>데이터 링크 계층은 이더넷 규칙을 기반으로 데이터의 전송을 담당하며</a:t>
            </a:r>
            <a:r>
              <a:rPr lang="en-US" altLang="ko-KR" dirty="0"/>
              <a:t>, </a:t>
            </a:r>
            <a:r>
              <a:rPr lang="ko-KR" altLang="en-US" dirty="0"/>
              <a:t>이 규칙에 따라 같은 네트워크에 있는 컴퓨터에는 데이터를 전송할 수 있지만 다른 네트워크나 인터넷으로는 데이터를 전송할 수 없다</a:t>
            </a:r>
            <a:r>
              <a:rPr lang="en-US" altLang="ko-KR" dirty="0"/>
              <a:t>. </a:t>
            </a:r>
            <a:r>
              <a:rPr lang="ko-KR" altLang="en-US" dirty="0"/>
              <a:t>즉 수많은 네트워크가 연결된 환경에서는 데이터 링크 계층의 기능만으로는 다른 네트워크로 데이터를 전송하기 어렵다</a:t>
            </a:r>
            <a:r>
              <a:rPr lang="en-US" altLang="ko-KR" dirty="0"/>
              <a:t>. </a:t>
            </a:r>
            <a:r>
              <a:rPr lang="ko-KR" altLang="en-US" dirty="0"/>
              <a:t>이때 서로 다른 네트워크 간의 통신을 가능하게 하는 것이 네트워크 계층이고</a:t>
            </a:r>
            <a:r>
              <a:rPr lang="en-US" altLang="ko-KR" dirty="0"/>
              <a:t>, </a:t>
            </a:r>
            <a:r>
              <a:rPr lang="ko-KR" altLang="en-US" dirty="0"/>
              <a:t>네트워크 계층을 통해 다른 네트워크로 데이터를 전송하려면 라우터라는 네트워크 접속 장치가 </a:t>
            </a:r>
            <a:r>
              <a:rPr lang="ko-KR" altLang="en-US" dirty="0" smtClean="0"/>
              <a:t>필요하다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LAN</a:t>
            </a:r>
            <a:r>
              <a:rPr lang="ko-KR" altLang="en-US" dirty="0"/>
              <a:t>에서는 </a:t>
            </a:r>
            <a:r>
              <a:rPr lang="en-US" altLang="ko-KR" dirty="0"/>
              <a:t>MAC </a:t>
            </a:r>
            <a:r>
              <a:rPr lang="ko-KR" altLang="en-US" dirty="0"/>
              <a:t>주소만으로도 통신이 가능하지만 다른 네트워크에는 데이터를 전송할 수 없다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MAC </a:t>
            </a:r>
            <a:r>
              <a:rPr lang="ko-KR" altLang="en-US" dirty="0"/>
              <a:t>주소가 아닌</a:t>
            </a:r>
            <a:r>
              <a:rPr lang="en-US" altLang="ko-KR" dirty="0"/>
              <a:t>, </a:t>
            </a:r>
            <a:r>
              <a:rPr lang="ko-KR" altLang="en-US" dirty="0"/>
              <a:t>네트워크를 식별할 수 있는 주소가 필요한데 이를 </a:t>
            </a:r>
            <a:r>
              <a:rPr lang="en-US" altLang="ko-KR" dirty="0"/>
              <a:t>IP </a:t>
            </a:r>
            <a:r>
              <a:rPr lang="ko-KR" altLang="en-US" dirty="0"/>
              <a:t>주소라고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65105"/>
            <a:ext cx="4349080" cy="244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247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smtClean="0"/>
              <a:t>네트워크 계층의 역할</a:t>
            </a:r>
            <a:endParaRPr lang="en-US" altLang="ko-KR" dirty="0" smtClean="0"/>
          </a:p>
          <a:p>
            <a:pPr lvl="2"/>
            <a:r>
              <a:rPr lang="ko-KR" altLang="en-US" dirty="0"/>
              <a:t>네트워크 계층은 데이터 전송과 경로 선택 기능을 제공하고</a:t>
            </a:r>
            <a:r>
              <a:rPr lang="en-US" altLang="ko-KR" dirty="0"/>
              <a:t>, </a:t>
            </a:r>
            <a:r>
              <a:rPr lang="ko-KR" altLang="en-US" dirty="0"/>
              <a:t>라우팅 프로토콜을 사용하여 </a:t>
            </a:r>
            <a:r>
              <a:rPr lang="ko-KR" altLang="en-US" dirty="0" smtClean="0"/>
              <a:t>최적의 </a:t>
            </a:r>
            <a:r>
              <a:rPr lang="ko-KR" altLang="en-US" dirty="0"/>
              <a:t>경로를 선택한다</a:t>
            </a:r>
            <a:r>
              <a:rPr lang="en-US" altLang="ko-KR" dirty="0"/>
              <a:t>. </a:t>
            </a:r>
            <a:r>
              <a:rPr lang="ko-KR" altLang="en-US" dirty="0"/>
              <a:t>데이터를 전송할 수신 측의 주소를 찾고 수신된 데이터의 주소를 </a:t>
            </a:r>
            <a:r>
              <a:rPr lang="ko-KR" altLang="en-US" dirty="0" smtClean="0"/>
              <a:t>확인하여 </a:t>
            </a:r>
            <a:r>
              <a:rPr lang="ko-KR" altLang="en-US" dirty="0"/>
              <a:t>자신의 것이면 전송 계층으로 전송한다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/>
              <a:t>OSI </a:t>
            </a:r>
            <a:r>
              <a:rPr lang="ko-KR" altLang="en-US" dirty="0"/>
              <a:t>참조 모델 </a:t>
            </a:r>
            <a:r>
              <a:rPr lang="en-US" altLang="ko-KR" dirty="0"/>
              <a:t>7</a:t>
            </a:r>
            <a:r>
              <a:rPr lang="ko-KR" altLang="en-US" dirty="0"/>
              <a:t>계층 중 네트워크 계층은 세 번째 계층으로</a:t>
            </a:r>
            <a:r>
              <a:rPr lang="en-US" altLang="ko-KR" dirty="0"/>
              <a:t>, </a:t>
            </a:r>
            <a:r>
              <a:rPr lang="ko-KR" altLang="en-US" dirty="0"/>
              <a:t>패킷을 송신 측에서 수신 측으로 전송한다</a:t>
            </a:r>
            <a:r>
              <a:rPr lang="en-US" altLang="ko-KR" dirty="0"/>
              <a:t>. </a:t>
            </a:r>
          </a:p>
          <a:p>
            <a:pPr lvl="2"/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41243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72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계층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585913"/>
            <a:ext cx="53530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1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네트워크 계층의 기능을 정리하면 다음과 같다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b="1" dirty="0" smtClean="0"/>
              <a:t>논리 </a:t>
            </a:r>
            <a:r>
              <a:rPr lang="ko-KR" altLang="en-US" b="1" dirty="0"/>
              <a:t>주소 지정</a:t>
            </a:r>
            <a:r>
              <a:rPr lang="en-US" altLang="ko-KR" dirty="0"/>
              <a:t>: </a:t>
            </a:r>
            <a:r>
              <a:rPr lang="ko-KR" altLang="en-US" dirty="0"/>
              <a:t>송신지와 수신지 주소를 헤더에 포함한다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b="1" dirty="0" smtClean="0"/>
              <a:t>라우팅</a:t>
            </a:r>
            <a:r>
              <a:rPr lang="en-US" altLang="ko-KR" dirty="0"/>
              <a:t>: </a:t>
            </a:r>
            <a:r>
              <a:rPr lang="ko-KR" altLang="en-US" dirty="0"/>
              <a:t>다양한 경로 중 패킷의 경로를 설정한다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b="1" dirty="0" smtClean="0"/>
              <a:t>주소 </a:t>
            </a:r>
            <a:r>
              <a:rPr lang="ko-KR" altLang="en-US" b="1" dirty="0"/>
              <a:t>변환</a:t>
            </a:r>
            <a:r>
              <a:rPr lang="en-US" altLang="ko-KR" dirty="0"/>
              <a:t>: </a:t>
            </a:r>
            <a:r>
              <a:rPr lang="ko-KR" altLang="en-US" dirty="0"/>
              <a:t>대응하는 물리 주소를 찾기 위해 논리 주소를 해석한다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b="1" dirty="0" smtClean="0"/>
              <a:t>다중화</a:t>
            </a:r>
            <a:r>
              <a:rPr lang="en-US" altLang="ko-KR" dirty="0"/>
              <a:t>: </a:t>
            </a:r>
            <a:r>
              <a:rPr lang="ko-KR" altLang="en-US" dirty="0"/>
              <a:t>하나의 물리적 회선만 사용하여 많은 장치에 데이터를 동시에 전송한다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b="1" dirty="0" smtClean="0"/>
              <a:t>패킷 </a:t>
            </a:r>
            <a:r>
              <a:rPr lang="ko-KR" altLang="en-US" b="1" dirty="0"/>
              <a:t>순서 제어</a:t>
            </a:r>
            <a:r>
              <a:rPr lang="en-US" altLang="ko-KR" dirty="0"/>
              <a:t>: </a:t>
            </a:r>
            <a:r>
              <a:rPr lang="ko-KR" altLang="en-US" dirty="0"/>
              <a:t>도착하는 패킷의 순서를 바로잡아 상위 계층의 메시지를 재구성하는 </a:t>
            </a:r>
            <a:r>
              <a:rPr lang="ko-KR" altLang="en-US" dirty="0" smtClean="0"/>
              <a:t>데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3645024"/>
            <a:ext cx="67913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403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집 주소가 있어야 우편 서비스를 이용할 수 있듯이 네트워크에 접속된 각 컴퓨터에도 고유한 식별 번호가 있어야 정확하게 데이터를 송수신할 수 있다</a:t>
            </a:r>
            <a:r>
              <a:rPr lang="en-US" altLang="ko-KR" b="0" dirty="0"/>
              <a:t>. </a:t>
            </a:r>
            <a:r>
              <a:rPr lang="ko-KR" altLang="en-US" b="0" dirty="0"/>
              <a:t>따라서 인터넷에 연결된 모든 컴퓨터에는 고유 주소가 부여되는데 이것이 </a:t>
            </a:r>
            <a:r>
              <a:rPr lang="en-US" altLang="ko-KR" b="0" dirty="0"/>
              <a:t>IP </a:t>
            </a:r>
            <a:r>
              <a:rPr lang="ko-KR" altLang="en-US" b="0" dirty="0"/>
              <a:t>주소이다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IP </a:t>
            </a:r>
            <a:r>
              <a:rPr lang="ko-KR" altLang="en-US" b="0" dirty="0"/>
              <a:t>버전은 </a:t>
            </a:r>
            <a:r>
              <a:rPr lang="en-US" altLang="ko-KR" b="0" dirty="0"/>
              <a:t>IPv4</a:t>
            </a:r>
            <a:r>
              <a:rPr lang="ko-KR" altLang="en-US" b="0" dirty="0"/>
              <a:t>와 </a:t>
            </a:r>
            <a:r>
              <a:rPr lang="en-US" altLang="ko-KR" b="0" dirty="0"/>
              <a:t>IPv6</a:t>
            </a:r>
            <a:r>
              <a:rPr lang="ko-KR" altLang="en-US" b="0" dirty="0"/>
              <a:t>가 있다</a:t>
            </a:r>
            <a:r>
              <a:rPr lang="en-US" altLang="ko-KR" b="0" dirty="0"/>
              <a:t>. </a:t>
            </a:r>
            <a:r>
              <a:rPr lang="ko-KR" altLang="en-US" b="0" dirty="0"/>
              <a:t>현재 주로 사용하는 </a:t>
            </a:r>
            <a:r>
              <a:rPr lang="en-US" altLang="ko-KR" b="0" dirty="0"/>
              <a:t>IP </a:t>
            </a:r>
            <a:r>
              <a:rPr lang="ko-KR" altLang="en-US" b="0" dirty="0"/>
              <a:t>주소 체계인 </a:t>
            </a:r>
            <a:r>
              <a:rPr lang="en-US" altLang="ko-KR" b="0" dirty="0"/>
              <a:t>IPv4 Internet Protocol version 4</a:t>
            </a:r>
            <a:r>
              <a:rPr lang="ko-KR" altLang="en-US" b="0" dirty="0"/>
              <a:t>는 </a:t>
            </a:r>
            <a:r>
              <a:rPr lang="en-US" altLang="ko-KR" b="0" dirty="0"/>
              <a:t>32</a:t>
            </a:r>
            <a:r>
              <a:rPr lang="ko-KR" altLang="en-US" b="0" dirty="0"/>
              <a:t>비트의 </a:t>
            </a:r>
            <a:r>
              <a:rPr lang="en-US" altLang="ko-KR" b="0" dirty="0"/>
              <a:t>IP </a:t>
            </a:r>
            <a:r>
              <a:rPr lang="ko-KR" altLang="en-US" b="0" dirty="0"/>
              <a:t>주소로 </a:t>
            </a:r>
            <a:r>
              <a:rPr lang="en-US" altLang="ko-KR" b="0" dirty="0"/>
              <a:t>232(</a:t>
            </a:r>
            <a:r>
              <a:rPr lang="ko-KR" altLang="en-US" b="0" dirty="0"/>
              <a:t>약 </a:t>
            </a:r>
            <a:r>
              <a:rPr lang="en-US" altLang="ko-KR" b="0" dirty="0"/>
              <a:t>43</a:t>
            </a:r>
            <a:r>
              <a:rPr lang="ko-KR" altLang="en-US" b="0" dirty="0"/>
              <a:t>억</a:t>
            </a:r>
            <a:r>
              <a:rPr lang="en-US" altLang="ko-KR" b="0" dirty="0"/>
              <a:t>)</a:t>
            </a:r>
            <a:r>
              <a:rPr lang="ko-KR" altLang="en-US" b="0" dirty="0"/>
              <a:t>개의 컴퓨터에 할당할 수 있다</a:t>
            </a:r>
            <a:r>
              <a:rPr lang="en-US" altLang="ko-KR" b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공인 </a:t>
            </a:r>
            <a:r>
              <a:rPr lang="en-US" altLang="ko-KR" dirty="0"/>
              <a:t>IP </a:t>
            </a:r>
            <a:r>
              <a:rPr lang="ko-KR" altLang="en-US" dirty="0"/>
              <a:t>주소와 사설 </a:t>
            </a:r>
            <a:r>
              <a:rPr lang="en-US" altLang="ko-KR" dirty="0"/>
              <a:t>IP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주소는 공인 </a:t>
            </a:r>
            <a:r>
              <a:rPr lang="en-US" altLang="ko-KR" dirty="0"/>
              <a:t>IP </a:t>
            </a:r>
            <a:r>
              <a:rPr lang="ko-KR" altLang="en-US" dirty="0"/>
              <a:t>주소와 사설 </a:t>
            </a:r>
            <a:r>
              <a:rPr lang="en-US" altLang="ko-KR" dirty="0"/>
              <a:t>IP </a:t>
            </a:r>
            <a:r>
              <a:rPr lang="ko-KR" altLang="en-US" dirty="0"/>
              <a:t>주소로 구분되며 공인 </a:t>
            </a:r>
            <a:r>
              <a:rPr lang="en-US" altLang="ko-KR" dirty="0"/>
              <a:t>IP </a:t>
            </a:r>
            <a:r>
              <a:rPr lang="ko-KR" altLang="en-US" dirty="0"/>
              <a:t>주소는 </a:t>
            </a:r>
            <a:r>
              <a:rPr lang="en-US" altLang="ko-KR" dirty="0"/>
              <a:t>ISP</a:t>
            </a:r>
            <a:r>
              <a:rPr lang="ko-KR" altLang="en-US" dirty="0"/>
              <a:t>가 제공한다</a:t>
            </a:r>
            <a:r>
              <a:rPr lang="en-US" altLang="ko-KR" dirty="0"/>
              <a:t>. IPv4</a:t>
            </a:r>
            <a:r>
              <a:rPr lang="ko-KR" altLang="en-US" dirty="0"/>
              <a:t>는 주소가 고갈되었기 때문에 인터넷에 직접 연결되는 컴퓨터나 라우터에는 공인 </a:t>
            </a:r>
            <a:r>
              <a:rPr lang="en-US" altLang="ko-KR" dirty="0"/>
              <a:t>IP </a:t>
            </a:r>
            <a:r>
              <a:rPr lang="ko-KR" altLang="en-US" dirty="0"/>
              <a:t>주소를 할당하고 집이나 회사의 </a:t>
            </a:r>
            <a:r>
              <a:rPr lang="en-US" altLang="ko-KR" dirty="0"/>
              <a:t>LAN</a:t>
            </a:r>
            <a:r>
              <a:rPr lang="ko-KR" altLang="en-US" dirty="0"/>
              <a:t>에 연결되는 컴퓨터에는 사설 </a:t>
            </a:r>
            <a:r>
              <a:rPr lang="en-US" altLang="ko-KR" dirty="0"/>
              <a:t>IP </a:t>
            </a:r>
            <a:r>
              <a:rPr lang="ko-KR" altLang="en-US" dirty="0"/>
              <a:t>주소를 할당하는 정책을 시행하고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23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프로토콜의 </a:t>
            </a:r>
            <a:r>
              <a:rPr lang="ko-KR" altLang="en-US" dirty="0" smtClean="0"/>
              <a:t>이해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인터넷 </a:t>
            </a:r>
            <a:r>
              <a:rPr lang="ko-KR" altLang="en-US" dirty="0"/>
              <a:t>표준 프로토콜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네트워크 </a:t>
            </a:r>
            <a:r>
              <a:rPr lang="ko-KR" altLang="en-US" dirty="0"/>
              <a:t>계층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IPv4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라우터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IPv6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네트워크 </a:t>
            </a:r>
            <a:r>
              <a:rPr lang="ko-KR" altLang="en-US" dirty="0"/>
              <a:t>계층 프로토콜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/>
              <a:t>IP, ARP </a:t>
            </a:r>
            <a:r>
              <a:rPr lang="ko-KR" altLang="en-US" dirty="0"/>
              <a:t>덤프 분석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624013"/>
            <a:ext cx="42481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00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 smtClean="0"/>
              <a:t>IPv4</a:t>
            </a:r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주소는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32</a:t>
            </a:r>
            <a:r>
              <a:rPr lang="ko-KR" altLang="en-US" dirty="0"/>
              <a:t>비트를 구분하기 쉽게 </a:t>
            </a:r>
            <a:r>
              <a:rPr lang="en-US" altLang="ko-KR" dirty="0"/>
              <a:t>10</a:t>
            </a:r>
            <a:r>
              <a:rPr lang="ko-KR" altLang="en-US" dirty="0"/>
              <a:t>진수로 표시하여 사용한다</a:t>
            </a:r>
            <a:r>
              <a:rPr lang="en-US" altLang="ko-KR" dirty="0"/>
              <a:t>. </a:t>
            </a:r>
            <a:r>
              <a:rPr lang="ko-KR" altLang="en-US" dirty="0"/>
              <a:t>컴퓨터가 </a:t>
            </a:r>
            <a:r>
              <a:rPr lang="ko-KR" altLang="en-US" dirty="0" smtClean="0"/>
              <a:t>이해하려면 </a:t>
            </a:r>
            <a:r>
              <a:rPr lang="en-US" altLang="ko-KR" dirty="0"/>
              <a:t>2</a:t>
            </a:r>
            <a:r>
              <a:rPr lang="ko-KR" altLang="en-US" dirty="0"/>
              <a:t>진수가 필요하지만 사람이 읽기 쉽게 </a:t>
            </a:r>
            <a:r>
              <a:rPr lang="en-US" altLang="ko-KR" dirty="0"/>
              <a:t>8</a:t>
            </a:r>
            <a:r>
              <a:rPr lang="ko-KR" altLang="en-US" dirty="0"/>
              <a:t>비트 단위로 나누어 표시하며</a:t>
            </a:r>
            <a:r>
              <a:rPr lang="en-US" altLang="ko-KR" dirty="0"/>
              <a:t>, </a:t>
            </a:r>
            <a:r>
              <a:rPr lang="ko-KR" altLang="en-US" dirty="0"/>
              <a:t>이것을 좀 더 </a:t>
            </a:r>
            <a:r>
              <a:rPr lang="ko-KR" altLang="en-US" dirty="0" smtClean="0"/>
              <a:t>읽기 쉽게 </a:t>
            </a:r>
            <a:r>
              <a:rPr lang="en-US" altLang="ko-KR" dirty="0"/>
              <a:t>8</a:t>
            </a:r>
            <a:r>
              <a:rPr lang="ko-KR" altLang="en-US" dirty="0"/>
              <a:t>비트를 </a:t>
            </a:r>
            <a:r>
              <a:rPr lang="en-US" altLang="ko-KR" dirty="0"/>
              <a:t>10</a:t>
            </a:r>
            <a:r>
              <a:rPr lang="ko-KR" altLang="en-US" dirty="0"/>
              <a:t>진수로 변환한 것이 </a:t>
            </a:r>
            <a:r>
              <a:rPr lang="en-US" altLang="ko-KR" dirty="0"/>
              <a:t>IPv4</a:t>
            </a:r>
            <a:r>
              <a:rPr lang="ko-KR" altLang="en-US" dirty="0"/>
              <a:t>이다</a:t>
            </a:r>
            <a:r>
              <a:rPr lang="en-US" altLang="ko-KR" dirty="0"/>
              <a:t>. IP </a:t>
            </a:r>
            <a:r>
              <a:rPr lang="ko-KR" altLang="en-US" dirty="0"/>
              <a:t>주소는 </a:t>
            </a:r>
            <a:r>
              <a:rPr lang="en-US" altLang="ko-KR" dirty="0"/>
              <a:t>10</a:t>
            </a:r>
            <a:r>
              <a:rPr lang="ko-KR" altLang="en-US" dirty="0"/>
              <a:t>진수로 표시하지만 실제로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주소는 </a:t>
            </a:r>
            <a:r>
              <a:rPr lang="en-US" altLang="ko-KR" dirty="0"/>
              <a:t>2</a:t>
            </a:r>
            <a:r>
              <a:rPr lang="ko-KR" altLang="en-US" dirty="0"/>
              <a:t>진수로 되어 있다는 것을 잊지 말자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942" y="3068960"/>
            <a:ext cx="34194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13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즉 </a:t>
            </a:r>
            <a:r>
              <a:rPr lang="en-US" altLang="ko-KR" dirty="0"/>
              <a:t>IP </a:t>
            </a:r>
            <a:r>
              <a:rPr lang="ko-KR" altLang="en-US" dirty="0"/>
              <a:t>주소는 </a:t>
            </a:r>
            <a:r>
              <a:rPr lang="en-US" altLang="ko-KR" dirty="0"/>
              <a:t>8</a:t>
            </a:r>
            <a:r>
              <a:rPr lang="ko-KR" altLang="en-US" dirty="0"/>
              <a:t>비트 크기의 필드 </a:t>
            </a:r>
            <a:r>
              <a:rPr lang="en-US" altLang="ko-KR" dirty="0"/>
              <a:t>4</a:t>
            </a:r>
            <a:r>
              <a:rPr lang="ko-KR" altLang="en-US" dirty="0"/>
              <a:t>개를 모아서 구성한 </a:t>
            </a:r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(4</a:t>
            </a:r>
            <a:r>
              <a:rPr lang="ko-KR" altLang="en-US" dirty="0"/>
              <a:t>바이트</a:t>
            </a:r>
            <a:r>
              <a:rPr lang="en-US" altLang="ko-KR" dirty="0"/>
              <a:t>) </a:t>
            </a:r>
            <a:r>
              <a:rPr lang="ko-KR" altLang="en-US" dirty="0"/>
              <a:t>논리 주소이다</a:t>
            </a:r>
            <a:r>
              <a:rPr lang="en-US" altLang="ko-KR" dirty="0"/>
              <a:t>. </a:t>
            </a:r>
            <a:r>
              <a:rPr lang="ko-KR" altLang="en-US" dirty="0" smtClean="0"/>
              <a:t>예를들면 </a:t>
            </a:r>
            <a:r>
              <a:rPr lang="en-US" altLang="ko-KR" dirty="0"/>
              <a:t>163.152.19.114</a:t>
            </a:r>
            <a:r>
              <a:rPr lang="ko-KR" altLang="en-US" dirty="0"/>
              <a:t>처럼 </a:t>
            </a:r>
            <a:r>
              <a:rPr lang="en-US" altLang="ko-KR" dirty="0"/>
              <a:t>.(</a:t>
            </a:r>
            <a:r>
              <a:rPr lang="ko-KR" altLang="en-US" dirty="0"/>
              <a:t>마침표</a:t>
            </a:r>
            <a:r>
              <a:rPr lang="en-US" altLang="ko-KR" dirty="0"/>
              <a:t>)</a:t>
            </a:r>
            <a:r>
              <a:rPr lang="ko-KR" altLang="en-US" dirty="0"/>
              <a:t>로 구분한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4</a:t>
            </a:r>
            <a:r>
              <a:rPr lang="ko-KR" altLang="en-US" dirty="0"/>
              <a:t>개로 구성된다</a:t>
            </a:r>
            <a:r>
              <a:rPr lang="en-US" altLang="ko-KR" dirty="0"/>
              <a:t>. 1</a:t>
            </a:r>
            <a:r>
              <a:rPr lang="ko-KR" altLang="en-US" dirty="0"/>
              <a:t>바이트</a:t>
            </a:r>
            <a:r>
              <a:rPr lang="en-US" altLang="ko-KR" dirty="0"/>
              <a:t>(8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smtClean="0"/>
              <a:t>가질 </a:t>
            </a:r>
            <a:r>
              <a:rPr lang="ko-KR" altLang="en-US" dirty="0"/>
              <a:t>수 있는 </a:t>
            </a:r>
            <a:r>
              <a:rPr lang="en-US" altLang="ko-KR" dirty="0"/>
              <a:t>10</a:t>
            </a:r>
            <a:r>
              <a:rPr lang="ko-KR" altLang="en-US" dirty="0"/>
              <a:t>진수는 </a:t>
            </a:r>
            <a:r>
              <a:rPr lang="en-US" altLang="ko-KR" dirty="0"/>
              <a:t>0~255</a:t>
            </a:r>
            <a:r>
              <a:rPr lang="ko-KR" altLang="en-US" dirty="0"/>
              <a:t>이므로 </a:t>
            </a:r>
            <a:r>
              <a:rPr lang="en-US" altLang="ko-KR" dirty="0"/>
              <a:t>IP </a:t>
            </a:r>
            <a:r>
              <a:rPr lang="ko-KR" altLang="en-US" dirty="0"/>
              <a:t>주소의 값은 </a:t>
            </a:r>
            <a:r>
              <a:rPr lang="en-US" altLang="ko-KR" dirty="0"/>
              <a:t>0.0.0.0</a:t>
            </a:r>
            <a:r>
              <a:rPr lang="ko-KR" altLang="en-US" dirty="0"/>
              <a:t>부터 </a:t>
            </a:r>
            <a:r>
              <a:rPr lang="en-US" altLang="ko-KR" dirty="0"/>
              <a:t>255.255.255.255</a:t>
            </a:r>
            <a:r>
              <a:rPr lang="ko-KR" altLang="en-US" dirty="0"/>
              <a:t>이지만 특별한 용도로 사용하는 예약된 주소와 </a:t>
            </a:r>
            <a:r>
              <a:rPr lang="en-US" altLang="ko-KR" dirty="0"/>
              <a:t>IP </a:t>
            </a:r>
            <a:r>
              <a:rPr lang="ko-KR" altLang="en-US" dirty="0"/>
              <a:t>주소 규정 등이 있어 실제로 사용할 수 있는 주소는 한정적이다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/>
              <a:t>숫자로 표현된 </a:t>
            </a:r>
            <a:r>
              <a:rPr lang="en-US" altLang="ko-KR" dirty="0"/>
              <a:t>IP </a:t>
            </a:r>
            <a:r>
              <a:rPr lang="ko-KR" altLang="en-US" dirty="0"/>
              <a:t>주소는 기억하기 어렵다는 것이 단점인데 이는 도메인 이름이라는 별칭을 사용함으로써 해결할 수 있다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163.152.18.73</a:t>
            </a:r>
            <a:r>
              <a:rPr lang="ko-KR" altLang="en-US" dirty="0"/>
              <a:t>이라는 </a:t>
            </a:r>
            <a:r>
              <a:rPr lang="en-US" altLang="ko-KR" dirty="0"/>
              <a:t>IP </a:t>
            </a:r>
            <a:r>
              <a:rPr lang="ko-KR" altLang="en-US" dirty="0"/>
              <a:t>주소를 사용하는 고려대 정보 네트워크 연구실의 서버는 도메인 </a:t>
            </a:r>
            <a:r>
              <a:rPr lang="ko-KR" altLang="en-US" dirty="0" smtClean="0"/>
              <a:t>이름이 </a:t>
            </a:r>
            <a:r>
              <a:rPr lang="en-US" altLang="ko-KR" dirty="0" smtClean="0"/>
              <a:t>infornet.korea.ac.kr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도메인 이름은 숫자로 된 </a:t>
            </a:r>
            <a:r>
              <a:rPr lang="en-US" altLang="ko-KR" dirty="0"/>
              <a:t>IP </a:t>
            </a:r>
            <a:r>
              <a:rPr lang="ko-KR" altLang="en-US" dirty="0"/>
              <a:t>주소를 쉽게 기억하기 위한 것일 뿐</a:t>
            </a:r>
            <a:r>
              <a:rPr lang="en-US" altLang="ko-KR" dirty="0"/>
              <a:t>, </a:t>
            </a:r>
            <a:r>
              <a:rPr lang="ko-KR" altLang="en-US" dirty="0"/>
              <a:t>인터넷에서 컴퓨터를 찾으려면 숫자로 된 </a:t>
            </a:r>
            <a:r>
              <a:rPr lang="en-US" altLang="ko-KR" dirty="0"/>
              <a:t>IP </a:t>
            </a:r>
            <a:r>
              <a:rPr lang="ko-KR" altLang="en-US" dirty="0"/>
              <a:t>주소가 있어야 한다</a:t>
            </a:r>
            <a:r>
              <a:rPr lang="en-US" altLang="ko-KR" dirty="0"/>
              <a:t>. </a:t>
            </a:r>
            <a:r>
              <a:rPr lang="ko-KR" altLang="en-US" dirty="0"/>
              <a:t>따라서 사용자가 입력한 도메인 이름에 해당하는 </a:t>
            </a:r>
            <a:r>
              <a:rPr lang="en-US" altLang="ko-KR" dirty="0"/>
              <a:t>IP </a:t>
            </a:r>
            <a:r>
              <a:rPr lang="ko-KR" altLang="en-US" dirty="0"/>
              <a:t>주소를 찾아주는 </a:t>
            </a:r>
            <a:r>
              <a:rPr lang="en-US" altLang="ko-KR" dirty="0"/>
              <a:t>DNS </a:t>
            </a:r>
            <a:r>
              <a:rPr lang="ko-KR" altLang="en-US" dirty="0"/>
              <a:t>서버가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505075"/>
            <a:ext cx="40957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207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988840"/>
            <a:ext cx="8208912" cy="4608512"/>
          </a:xfrm>
        </p:spPr>
        <p:txBody>
          <a:bodyPr/>
          <a:lstStyle/>
          <a:p>
            <a:pPr lvl="2"/>
            <a:r>
              <a:rPr lang="ko-KR" altLang="en-US" dirty="0"/>
              <a:t>집 주소가 시</a:t>
            </a:r>
            <a:r>
              <a:rPr lang="en-US" altLang="ko-KR" dirty="0"/>
              <a:t>, </a:t>
            </a:r>
            <a:r>
              <a:rPr lang="ko-KR" altLang="en-US" dirty="0"/>
              <a:t>동</a:t>
            </a:r>
            <a:r>
              <a:rPr lang="en-US" altLang="ko-KR" dirty="0"/>
              <a:t>, </a:t>
            </a:r>
            <a:r>
              <a:rPr lang="ko-KR" altLang="en-US" dirty="0"/>
              <a:t>번지로 구분되는 것처럼 </a:t>
            </a:r>
            <a:r>
              <a:rPr lang="en-US" altLang="ko-KR" dirty="0"/>
              <a:t>IP </a:t>
            </a:r>
            <a:r>
              <a:rPr lang="ko-KR" altLang="en-US" dirty="0"/>
              <a:t>주소도 네트워크 </a:t>
            </a:r>
            <a:r>
              <a:rPr lang="en-US" altLang="ko-KR" dirty="0"/>
              <a:t>ID</a:t>
            </a:r>
            <a:r>
              <a:rPr lang="ko-KR" altLang="en-US" dirty="0"/>
              <a:t>와 호스트 </a:t>
            </a:r>
            <a:r>
              <a:rPr lang="en-US" altLang="ko-KR" dirty="0"/>
              <a:t>ID</a:t>
            </a:r>
            <a:r>
              <a:rPr lang="ko-KR" altLang="en-US" dirty="0"/>
              <a:t>로 구분된다</a:t>
            </a:r>
            <a:r>
              <a:rPr lang="en-US" altLang="ko-KR" dirty="0"/>
              <a:t>. </a:t>
            </a:r>
            <a:r>
              <a:rPr lang="ko-KR" altLang="en-US" dirty="0"/>
              <a:t>네트워크 주소는 네트워크 자체를 나타내는 주소로 다른 네트워크와 구분하는 역할을 하고</a:t>
            </a:r>
            <a:r>
              <a:rPr lang="en-US" altLang="ko-KR" dirty="0"/>
              <a:t>, </a:t>
            </a:r>
            <a:r>
              <a:rPr lang="ko-KR" altLang="en-US" dirty="0"/>
              <a:t>호스트 주소는 해당 네트워크에 속한 호스트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  <a:r>
              <a:rPr lang="ko-KR" altLang="en-US" dirty="0"/>
              <a:t>의 주소를 </a:t>
            </a:r>
            <a:r>
              <a:rPr lang="ko-KR" altLang="en-US" dirty="0" smtClean="0"/>
              <a:t>나타낸다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네트워크 </a:t>
            </a:r>
            <a:r>
              <a:rPr lang="en-US" altLang="ko-KR" dirty="0"/>
              <a:t>ID</a:t>
            </a:r>
            <a:r>
              <a:rPr lang="ko-KR" altLang="en-US" dirty="0"/>
              <a:t>는 전체 네트워크가 좀 더 작은 네트워크로 분할된</a:t>
            </a:r>
            <a:r>
              <a:rPr lang="en-US" altLang="ko-KR" dirty="0"/>
              <a:t>, </a:t>
            </a:r>
            <a:r>
              <a:rPr lang="ko-KR" altLang="en-US" dirty="0"/>
              <a:t>각 호스트가 속한 네트워크를 대표한다</a:t>
            </a:r>
            <a:r>
              <a:rPr lang="en-US" altLang="ko-KR" dirty="0"/>
              <a:t>. </a:t>
            </a:r>
            <a:r>
              <a:rPr lang="ko-KR" altLang="en-US" dirty="0"/>
              <a:t>네트워크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비트</a:t>
            </a:r>
            <a:r>
              <a:rPr lang="en-US" altLang="ko-KR" dirty="0"/>
              <a:t>, 16</a:t>
            </a:r>
            <a:r>
              <a:rPr lang="ko-KR" altLang="en-US" dirty="0"/>
              <a:t>비트</a:t>
            </a:r>
            <a:r>
              <a:rPr lang="en-US" altLang="ko-KR" dirty="0"/>
              <a:t>, 24</a:t>
            </a:r>
            <a:r>
              <a:rPr lang="ko-KR" altLang="en-US" dirty="0"/>
              <a:t>비트 크기로 분류된다</a:t>
            </a:r>
            <a:r>
              <a:rPr lang="en-US" altLang="ko-KR" dirty="0"/>
              <a:t>. </a:t>
            </a:r>
            <a:r>
              <a:rPr lang="ko-KR" altLang="en-US" dirty="0"/>
              <a:t>그리고 호스트 </a:t>
            </a:r>
            <a:r>
              <a:rPr lang="en-US" altLang="ko-KR" dirty="0"/>
              <a:t>ID</a:t>
            </a:r>
            <a:r>
              <a:rPr lang="ko-KR" altLang="en-US" dirty="0"/>
              <a:t>는 네트워크 주소로 표현하는 네트워크 내부에서 각 호스트의 주소를 표현하는 역할을 하며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en-US" altLang="ko-KR" dirty="0"/>
              <a:t>32</a:t>
            </a:r>
            <a:r>
              <a:rPr lang="ko-KR" altLang="en-US" dirty="0"/>
              <a:t>비트에서 네트워크 주소를 제외한 나머지에 해당한다</a:t>
            </a:r>
            <a:r>
              <a:rPr lang="en-US" altLang="ko-KR" dirty="0"/>
              <a:t>. </a:t>
            </a:r>
            <a:r>
              <a:rPr lang="ko-KR" altLang="en-US" dirty="0"/>
              <a:t>즉 네트워크 </a:t>
            </a:r>
            <a:r>
              <a:rPr lang="en-US" altLang="ko-KR" dirty="0"/>
              <a:t>ID</a:t>
            </a:r>
            <a:r>
              <a:rPr lang="ko-KR" altLang="en-US" dirty="0"/>
              <a:t>는 어떤 네트워크인지를 나타내고 호스트 </a:t>
            </a:r>
            <a:r>
              <a:rPr lang="en-US" altLang="ko-KR" dirty="0"/>
              <a:t>ID</a:t>
            </a:r>
            <a:r>
              <a:rPr lang="ko-KR" altLang="en-US" dirty="0"/>
              <a:t>는 해당 네트워크의 어느 컴퓨터인지를 나타내며</a:t>
            </a:r>
            <a:r>
              <a:rPr lang="en-US" altLang="ko-KR" dirty="0"/>
              <a:t>, </a:t>
            </a:r>
            <a:r>
              <a:rPr lang="ko-KR" altLang="en-US" dirty="0"/>
              <a:t>이 두 가지 정보가 합쳐져서 </a:t>
            </a:r>
            <a:r>
              <a:rPr lang="en-US" altLang="ko-KR" dirty="0"/>
              <a:t>IP </a:t>
            </a:r>
            <a:r>
              <a:rPr lang="ko-KR" altLang="en-US" dirty="0"/>
              <a:t>주소가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10" y="1196752"/>
            <a:ext cx="6762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484" y="3104381"/>
            <a:ext cx="37147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897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4020344"/>
            <a:ext cx="8208912" cy="2837656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/>
              <a:t>IPv4</a:t>
            </a:r>
            <a:r>
              <a:rPr lang="ko-KR" altLang="en-US" dirty="0"/>
              <a:t>의 클래스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주소는 비트로 구분하지만 네트워크 </a:t>
            </a:r>
            <a:r>
              <a:rPr lang="en-US" altLang="ko-KR" dirty="0"/>
              <a:t>ID</a:t>
            </a:r>
            <a:r>
              <a:rPr lang="ko-KR" altLang="en-US" dirty="0"/>
              <a:t>를 크게 만들거나 호스트 </a:t>
            </a:r>
            <a:r>
              <a:rPr lang="en-US" altLang="ko-KR" dirty="0"/>
              <a:t>ID</a:t>
            </a:r>
            <a:r>
              <a:rPr lang="ko-KR" altLang="en-US" dirty="0"/>
              <a:t>를 작게 만들어서 </a:t>
            </a:r>
            <a:r>
              <a:rPr lang="ko-KR" altLang="en-US" dirty="0" smtClean="0"/>
              <a:t>네트워크의 </a:t>
            </a:r>
            <a:r>
              <a:rPr lang="ko-KR" altLang="en-US" dirty="0"/>
              <a:t>크기를 조정할 수 있다</a:t>
            </a:r>
            <a:r>
              <a:rPr lang="en-US" altLang="ko-KR" dirty="0"/>
              <a:t>. </a:t>
            </a:r>
            <a:r>
              <a:rPr lang="ko-KR" altLang="en-US" dirty="0"/>
              <a:t>네트워크의 크기는 클래스 개념으로 구분하며</a:t>
            </a:r>
            <a:r>
              <a:rPr lang="en-US" altLang="ko-KR" dirty="0"/>
              <a:t>, IP </a:t>
            </a:r>
            <a:r>
              <a:rPr lang="ko-KR" altLang="en-US" dirty="0"/>
              <a:t>주소는 </a:t>
            </a:r>
            <a:r>
              <a:rPr lang="ko-KR" altLang="en-US" dirty="0" smtClean="0"/>
              <a:t>네트워크의 </a:t>
            </a:r>
            <a:r>
              <a:rPr lang="ko-KR" altLang="en-US" dirty="0"/>
              <a:t>규모에 따라 </a:t>
            </a:r>
            <a:r>
              <a:rPr lang="en-US" altLang="ko-KR" dirty="0"/>
              <a:t>A, B, C, D, E </a:t>
            </a:r>
            <a:r>
              <a:rPr lang="ko-KR" altLang="en-US" dirty="0"/>
              <a:t>클래스로 나뉜다</a:t>
            </a:r>
            <a:r>
              <a:rPr lang="en-US" altLang="ko-KR" dirty="0"/>
              <a:t>. </a:t>
            </a:r>
            <a:r>
              <a:rPr lang="ko-KR" altLang="en-US" dirty="0"/>
              <a:t>이 중 </a:t>
            </a:r>
            <a:r>
              <a:rPr lang="en-US" altLang="ko-KR" dirty="0"/>
              <a:t>D </a:t>
            </a:r>
            <a:r>
              <a:rPr lang="ko-KR" altLang="en-US" dirty="0"/>
              <a:t>클래스는 </a:t>
            </a:r>
            <a:r>
              <a:rPr lang="en-US" altLang="ko-KR" dirty="0"/>
              <a:t>IP </a:t>
            </a:r>
            <a:r>
              <a:rPr lang="ko-KR" altLang="en-US" dirty="0"/>
              <a:t>멀티 </a:t>
            </a:r>
            <a:r>
              <a:rPr lang="ko-KR" altLang="en-US" dirty="0" smtClean="0"/>
              <a:t>캐스팅용으로</a:t>
            </a:r>
            <a:r>
              <a:rPr lang="en-US" altLang="ko-KR" dirty="0"/>
              <a:t>, E </a:t>
            </a:r>
            <a:r>
              <a:rPr lang="ko-KR" altLang="en-US" dirty="0"/>
              <a:t>클래스는 연구 및 특수 용도로 사용하는 주소이므로 일반 네트워크에서는 </a:t>
            </a:r>
            <a:r>
              <a:rPr lang="en-US" altLang="ko-KR" dirty="0"/>
              <a:t>A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/>
              <a:t>대규모 네트워크 주소</a:t>
            </a:r>
            <a:r>
              <a:rPr lang="en-US" altLang="ko-KR" dirty="0"/>
              <a:t>), B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중형 네트워크 주소</a:t>
            </a:r>
            <a:r>
              <a:rPr lang="en-US" altLang="ko-KR" dirty="0"/>
              <a:t>), C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소규모 네트워크 주소</a:t>
            </a:r>
            <a:r>
              <a:rPr lang="en-US" altLang="ko-KR" dirty="0"/>
              <a:t>)</a:t>
            </a:r>
            <a:r>
              <a:rPr lang="ko-KR" altLang="en-US" dirty="0" smtClean="0"/>
              <a:t>를 사용할 </a:t>
            </a:r>
            <a:r>
              <a:rPr lang="ko-KR" altLang="en-US" dirty="0"/>
              <a:t>수 있다</a:t>
            </a:r>
            <a:r>
              <a:rPr lang="en-US" altLang="ko-KR" dirty="0"/>
              <a:t>. </a:t>
            </a:r>
            <a:r>
              <a:rPr lang="ko-KR" altLang="en-US" dirty="0"/>
              <a:t>다음 그림과 같이 </a:t>
            </a:r>
            <a:r>
              <a:rPr lang="en-US" altLang="ko-KR" dirty="0"/>
              <a:t>IP </a:t>
            </a:r>
            <a:r>
              <a:rPr lang="ko-KR" altLang="en-US" dirty="0"/>
              <a:t>주소 맨 처음 바이트의 첫 </a:t>
            </a:r>
            <a:r>
              <a:rPr lang="en-US" altLang="ko-KR" dirty="0"/>
              <a:t>1</a:t>
            </a:r>
            <a:r>
              <a:rPr lang="ko-KR" altLang="en-US" dirty="0"/>
              <a:t>비트가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A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 smtClean="0"/>
              <a:t>첫</a:t>
            </a:r>
            <a:r>
              <a:rPr lang="en-US" altLang="ko-KR" dirty="0" smtClean="0"/>
              <a:t>2</a:t>
            </a:r>
            <a:r>
              <a:rPr lang="ko-KR" altLang="en-US" dirty="0"/>
              <a:t>비트가 </a:t>
            </a:r>
            <a:r>
              <a:rPr lang="en-US" altLang="ko-KR" dirty="0"/>
              <a:t>10</a:t>
            </a:r>
            <a:r>
              <a:rPr lang="ko-KR" altLang="en-US" dirty="0"/>
              <a:t>이면 </a:t>
            </a:r>
            <a:r>
              <a:rPr lang="en-US" altLang="ko-KR" dirty="0"/>
              <a:t>B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첫 </a:t>
            </a:r>
            <a:r>
              <a:rPr lang="en-US" altLang="ko-KR" dirty="0"/>
              <a:t>3</a:t>
            </a:r>
            <a:r>
              <a:rPr lang="ko-KR" altLang="en-US" dirty="0"/>
              <a:t>비트가 </a:t>
            </a:r>
            <a:r>
              <a:rPr lang="en-US" altLang="ko-KR" dirty="0"/>
              <a:t>110</a:t>
            </a:r>
            <a:r>
              <a:rPr lang="ko-KR" altLang="en-US" dirty="0"/>
              <a:t>이면 </a:t>
            </a:r>
            <a:r>
              <a:rPr lang="en-US" altLang="ko-KR" dirty="0"/>
              <a:t>C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첫 </a:t>
            </a:r>
            <a:r>
              <a:rPr lang="en-US" altLang="ko-KR" dirty="0"/>
              <a:t>4</a:t>
            </a:r>
            <a:r>
              <a:rPr lang="ko-KR" altLang="en-US" dirty="0"/>
              <a:t>비트가 </a:t>
            </a:r>
            <a:r>
              <a:rPr lang="en-US" altLang="ko-KR" dirty="0"/>
              <a:t>1110</a:t>
            </a:r>
            <a:r>
              <a:rPr lang="ko-KR" altLang="en-US" dirty="0"/>
              <a:t>이면 </a:t>
            </a:r>
            <a:r>
              <a:rPr lang="en-US" altLang="ko-KR" dirty="0"/>
              <a:t>D </a:t>
            </a:r>
            <a:r>
              <a:rPr lang="ko-KR" altLang="en-US" dirty="0"/>
              <a:t>클래스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첫 </a:t>
            </a:r>
            <a:r>
              <a:rPr lang="en-US" altLang="ko-KR" dirty="0"/>
              <a:t>4</a:t>
            </a:r>
            <a:r>
              <a:rPr lang="ko-KR" altLang="en-US" dirty="0"/>
              <a:t>비트가 </a:t>
            </a:r>
            <a:r>
              <a:rPr lang="en-US" altLang="ko-KR" dirty="0"/>
              <a:t>1111</a:t>
            </a:r>
            <a:r>
              <a:rPr lang="ko-KR" altLang="en-US" dirty="0"/>
              <a:t>이면 </a:t>
            </a:r>
            <a:r>
              <a:rPr lang="en-US" altLang="ko-KR" dirty="0"/>
              <a:t>E </a:t>
            </a:r>
            <a:r>
              <a:rPr lang="ko-KR" altLang="en-US" dirty="0"/>
              <a:t>클래스이다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48577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044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762028"/>
            <a:ext cx="8280920" cy="2835324"/>
          </a:xfrm>
        </p:spPr>
        <p:txBody>
          <a:bodyPr/>
          <a:lstStyle/>
          <a:p>
            <a:pPr lvl="1"/>
            <a:r>
              <a:rPr lang="en-US" altLang="ko-KR" b="0" dirty="0"/>
              <a:t>A </a:t>
            </a:r>
            <a:r>
              <a:rPr lang="ko-KR" altLang="en-US" b="0" dirty="0"/>
              <a:t>클래스는 처음 </a:t>
            </a:r>
            <a:r>
              <a:rPr lang="en-US" altLang="ko-KR" b="0" dirty="0"/>
              <a:t>8</a:t>
            </a:r>
            <a:r>
              <a:rPr lang="ko-KR" altLang="en-US" b="0" dirty="0"/>
              <a:t>비트가 네트워크 </a:t>
            </a:r>
            <a:r>
              <a:rPr lang="en-US" altLang="ko-KR" b="0" dirty="0"/>
              <a:t>ID</a:t>
            </a:r>
            <a:r>
              <a:rPr lang="ko-KR" altLang="en-US" b="0" dirty="0"/>
              <a:t>이고 다음 </a:t>
            </a:r>
            <a:r>
              <a:rPr lang="en-US" altLang="ko-KR" b="0" dirty="0"/>
              <a:t>24</a:t>
            </a:r>
            <a:r>
              <a:rPr lang="ko-KR" altLang="en-US" b="0" dirty="0"/>
              <a:t>비트가 호스트 </a:t>
            </a:r>
            <a:r>
              <a:rPr lang="en-US" altLang="ko-KR" b="0" dirty="0"/>
              <a:t>ID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 smtClean="0"/>
              <a:t>B </a:t>
            </a:r>
            <a:r>
              <a:rPr lang="ko-KR" altLang="en-US" b="0" dirty="0"/>
              <a:t>클래스는 처음 </a:t>
            </a:r>
            <a:r>
              <a:rPr lang="en-US" altLang="ko-KR" b="0" dirty="0"/>
              <a:t>16</a:t>
            </a:r>
            <a:r>
              <a:rPr lang="ko-KR" altLang="en-US" b="0" dirty="0"/>
              <a:t>비트가 네트워크 </a:t>
            </a:r>
            <a:r>
              <a:rPr lang="en-US" altLang="ko-KR" b="0" dirty="0"/>
              <a:t>ID</a:t>
            </a:r>
            <a:r>
              <a:rPr lang="ko-KR" altLang="en-US" b="0" dirty="0"/>
              <a:t>이고 다음 </a:t>
            </a:r>
            <a:r>
              <a:rPr lang="en-US" altLang="ko-KR" b="0" dirty="0"/>
              <a:t>16</a:t>
            </a:r>
            <a:r>
              <a:rPr lang="ko-KR" altLang="en-US" b="0" dirty="0"/>
              <a:t>비트가 호스트 </a:t>
            </a:r>
            <a:r>
              <a:rPr lang="en-US" altLang="ko-KR" b="0" dirty="0"/>
              <a:t>ID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 smtClean="0"/>
              <a:t>C </a:t>
            </a:r>
            <a:r>
              <a:rPr lang="ko-KR" altLang="en-US" b="0" dirty="0"/>
              <a:t>클래스는 처음 </a:t>
            </a:r>
            <a:r>
              <a:rPr lang="en-US" altLang="ko-KR" b="0" dirty="0"/>
              <a:t>24</a:t>
            </a:r>
            <a:r>
              <a:rPr lang="ko-KR" altLang="en-US" b="0" dirty="0" smtClean="0"/>
              <a:t>비트가 </a:t>
            </a:r>
            <a:r>
              <a:rPr lang="ko-KR" altLang="en-US" b="0" dirty="0"/>
              <a:t>네트워크 </a:t>
            </a:r>
            <a:r>
              <a:rPr lang="en-US" altLang="ko-KR" b="0" dirty="0"/>
              <a:t>ID</a:t>
            </a:r>
            <a:r>
              <a:rPr lang="ko-KR" altLang="en-US" b="0" dirty="0"/>
              <a:t>이고 다음 </a:t>
            </a:r>
            <a:r>
              <a:rPr lang="en-US" altLang="ko-KR" b="0" dirty="0"/>
              <a:t>8</a:t>
            </a:r>
            <a:r>
              <a:rPr lang="ko-KR" altLang="en-US" b="0" dirty="0"/>
              <a:t>비트가 호스트 </a:t>
            </a:r>
            <a:r>
              <a:rPr lang="en-US" altLang="ko-KR" b="0" dirty="0"/>
              <a:t>ID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8" y="980728"/>
            <a:ext cx="42386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104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A </a:t>
            </a:r>
            <a:r>
              <a:rPr lang="ko-KR" altLang="en-US" dirty="0"/>
              <a:t>클래스</a:t>
            </a:r>
          </a:p>
          <a:p>
            <a:pPr lvl="3"/>
            <a:r>
              <a:rPr lang="en-US" altLang="ko-KR" dirty="0"/>
              <a:t>A </a:t>
            </a:r>
            <a:r>
              <a:rPr lang="ko-KR" altLang="en-US" dirty="0"/>
              <a:t>클래스는 네트워크 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8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호스트 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24</a:t>
            </a:r>
            <a:r>
              <a:rPr lang="ko-KR" altLang="en-US" dirty="0"/>
              <a:t>비트를 사용한다</a:t>
            </a:r>
            <a:r>
              <a:rPr lang="en-US" altLang="ko-KR" dirty="0"/>
              <a:t>. [</a:t>
            </a:r>
            <a:r>
              <a:rPr lang="ko-KR" altLang="en-US" dirty="0"/>
              <a:t>그림 </a:t>
            </a:r>
            <a:r>
              <a:rPr lang="en-US" altLang="ko-KR" dirty="0"/>
              <a:t>5-18]</a:t>
            </a:r>
            <a:r>
              <a:rPr lang="ko-KR" altLang="en-US" dirty="0"/>
              <a:t>을 보면 네트워크 주소의 가장 왼쪽 비트가 </a:t>
            </a:r>
            <a:r>
              <a:rPr lang="en-US" altLang="ko-KR" dirty="0"/>
              <a:t>0</a:t>
            </a:r>
            <a:r>
              <a:rPr lang="ko-KR" altLang="en-US" dirty="0"/>
              <a:t>으로 고정되어 있는데</a:t>
            </a:r>
            <a:r>
              <a:rPr lang="en-US" altLang="ko-KR" dirty="0"/>
              <a:t>, </a:t>
            </a:r>
            <a:r>
              <a:rPr lang="ko-KR" altLang="en-US" dirty="0"/>
              <a:t>이것이 </a:t>
            </a:r>
            <a:r>
              <a:rPr lang="en-US" altLang="ko-KR" dirty="0"/>
              <a:t>A </a:t>
            </a:r>
            <a:r>
              <a:rPr lang="ko-KR" altLang="en-US" dirty="0"/>
              <a:t>클래스를 구분하는 식별자이다</a:t>
            </a:r>
            <a:r>
              <a:rPr lang="en-US" altLang="ko-KR" dirty="0"/>
              <a:t>. </a:t>
            </a:r>
            <a:r>
              <a:rPr lang="ko-KR" altLang="en-US" dirty="0"/>
              <a:t>첫 번째 바이트의 첫 비트가 </a:t>
            </a:r>
            <a:r>
              <a:rPr lang="en-US" altLang="ko-KR" dirty="0"/>
              <a:t>0</a:t>
            </a:r>
            <a:r>
              <a:rPr lang="ko-KR" altLang="en-US" dirty="0"/>
              <a:t>이기 때문에 맨 처음 숫자는 </a:t>
            </a:r>
            <a:r>
              <a:rPr lang="en-US" altLang="ko-KR" dirty="0"/>
              <a:t>0~127</a:t>
            </a:r>
            <a:r>
              <a:rPr lang="ko-KR" altLang="en-US" dirty="0"/>
              <a:t>로 시작하고 범위는 </a:t>
            </a:r>
            <a:r>
              <a:rPr lang="en-US" altLang="ko-KR" dirty="0"/>
              <a:t>0.0.0.0~127.255.255.255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0.0.0.0</a:t>
            </a:r>
            <a:r>
              <a:rPr lang="ko-KR" altLang="en-US" dirty="0"/>
              <a:t>은 사용하지 않는 주소이고 </a:t>
            </a:r>
            <a:r>
              <a:rPr lang="en-US" altLang="ko-KR" dirty="0"/>
              <a:t>127.×.×.×</a:t>
            </a:r>
            <a:r>
              <a:rPr lang="ko-KR" altLang="en-US" dirty="0"/>
              <a:t>는 시스템 루프백 주소</a:t>
            </a:r>
            <a:r>
              <a:rPr lang="en-US" altLang="ko-KR" dirty="0"/>
              <a:t>(</a:t>
            </a:r>
            <a:r>
              <a:rPr lang="ko-KR" altLang="en-US" dirty="0"/>
              <a:t>가상으로 할당한 인터넷 주소</a:t>
            </a:r>
            <a:r>
              <a:rPr lang="en-US" altLang="ko-KR" dirty="0"/>
              <a:t>)</a:t>
            </a:r>
            <a:r>
              <a:rPr lang="ko-KR" altLang="en-US" dirty="0"/>
              <a:t>라 사용하지 않는다</a:t>
            </a:r>
            <a:r>
              <a:rPr lang="en-US" altLang="ko-KR" dirty="0"/>
              <a:t>. </a:t>
            </a:r>
            <a:r>
              <a:rPr lang="ko-KR" altLang="en-US" dirty="0"/>
              <a:t>그러므로 실제로 사용하는 주소는 </a:t>
            </a:r>
            <a:r>
              <a:rPr lang="en-US" altLang="ko-KR" dirty="0"/>
              <a:t>1~126</a:t>
            </a:r>
            <a:r>
              <a:rPr lang="ko-KR" altLang="en-US" dirty="0"/>
              <a:t>으로 </a:t>
            </a:r>
            <a:r>
              <a:rPr lang="en-US" altLang="ko-KR" dirty="0"/>
              <a:t>1.0.0.0~126.255.255.255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/>
              <a:t>A </a:t>
            </a:r>
            <a:r>
              <a:rPr lang="ko-KR" altLang="en-US" dirty="0"/>
              <a:t>클래스의 기본 네트워크 마스크 </a:t>
            </a:r>
            <a:r>
              <a:rPr lang="en-US" altLang="ko-KR" dirty="0"/>
              <a:t>network mask</a:t>
            </a:r>
            <a:r>
              <a:rPr lang="ko-KR" altLang="en-US" dirty="0"/>
              <a:t>는 </a:t>
            </a:r>
            <a:r>
              <a:rPr lang="en-US" altLang="ko-KR" dirty="0"/>
              <a:t>255.0.0.0</a:t>
            </a:r>
            <a:r>
              <a:rPr lang="ko-KR" altLang="en-US" dirty="0"/>
              <a:t>이고</a:t>
            </a:r>
            <a:r>
              <a:rPr lang="en-US" altLang="ko-KR" dirty="0"/>
              <a:t>, 4</a:t>
            </a:r>
            <a:r>
              <a:rPr lang="ko-KR" altLang="en-US" dirty="0"/>
              <a:t>바이트로 구성되며</a:t>
            </a:r>
            <a:r>
              <a:rPr lang="en-US" altLang="ko-KR" dirty="0"/>
              <a:t>, </a:t>
            </a:r>
            <a:r>
              <a:rPr lang="ko-KR" altLang="en-US" dirty="0"/>
              <a:t>네트워크 주소를 구분하는 역할을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 </a:t>
            </a:r>
            <a:r>
              <a:rPr lang="ko-KR" altLang="en-US" dirty="0"/>
              <a:t>클래스 네트워크는 네트워크 </a:t>
            </a:r>
            <a:r>
              <a:rPr lang="en-US" altLang="ko-KR" dirty="0"/>
              <a:t>126</a:t>
            </a:r>
            <a:r>
              <a:rPr lang="ko-KR" altLang="en-US" dirty="0"/>
              <a:t>개로 구성하고 총 </a:t>
            </a:r>
            <a:r>
              <a:rPr lang="en-US" altLang="ko-KR" dirty="0"/>
              <a:t>24</a:t>
            </a:r>
            <a:r>
              <a:rPr lang="ko-KR" altLang="en-US" dirty="0"/>
              <a:t>비트를 호스트 주소로 배정할 수 있으므로 호스트 </a:t>
            </a:r>
            <a:r>
              <a:rPr lang="en-US" altLang="ko-KR" dirty="0"/>
              <a:t>224=16,777,216</a:t>
            </a:r>
            <a:r>
              <a:rPr lang="ko-KR" altLang="en-US" dirty="0"/>
              <a:t>개로 구성된다</a:t>
            </a:r>
            <a:r>
              <a:rPr lang="en-US" altLang="ko-KR" dirty="0"/>
              <a:t>. </a:t>
            </a:r>
            <a:r>
              <a:rPr lang="ko-KR" altLang="en-US" dirty="0"/>
              <a:t>그러나 호스트 주소 비트가 모두 </a:t>
            </a:r>
            <a:r>
              <a:rPr lang="en-US" altLang="ko-KR" dirty="0"/>
              <a:t>0</a:t>
            </a:r>
            <a:r>
              <a:rPr lang="ko-KR" altLang="en-US" dirty="0"/>
              <a:t>이거나</a:t>
            </a:r>
            <a:r>
              <a:rPr lang="en-US" altLang="ko-KR" dirty="0"/>
              <a:t>(0.0.0) </a:t>
            </a:r>
            <a:r>
              <a:rPr lang="ko-KR" altLang="en-US" dirty="0"/>
              <a:t>모두 </a:t>
            </a:r>
            <a:r>
              <a:rPr lang="en-US" altLang="ko-KR" dirty="0"/>
              <a:t>1</a:t>
            </a:r>
            <a:r>
              <a:rPr lang="ko-KR" altLang="en-US" dirty="0"/>
              <a:t>인 주소</a:t>
            </a:r>
            <a:r>
              <a:rPr lang="en-US" altLang="ko-KR" dirty="0"/>
              <a:t>(255.255.255)</a:t>
            </a:r>
            <a:r>
              <a:rPr lang="ko-KR" altLang="en-US" dirty="0"/>
              <a:t>는 제외되어 실제로는 호스트 </a:t>
            </a:r>
            <a:r>
              <a:rPr lang="en-US" altLang="ko-KR" dirty="0"/>
              <a:t>16,777,214</a:t>
            </a:r>
            <a:r>
              <a:rPr lang="ko-KR" altLang="en-US" dirty="0"/>
              <a:t>개로 구성된다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맨 </a:t>
            </a:r>
            <a:r>
              <a:rPr lang="ko-KR" altLang="en-US" dirty="0"/>
              <a:t>왼쪽 비트가 </a:t>
            </a:r>
            <a:r>
              <a:rPr lang="en-US" altLang="ko-KR" dirty="0"/>
              <a:t>0</a:t>
            </a:r>
            <a:r>
              <a:rPr lang="ko-KR" altLang="en-US" dirty="0"/>
              <a:t>이고 첫 번째 옥텟이 네트워크 </a:t>
            </a:r>
            <a:r>
              <a:rPr lang="en-US" altLang="ko-KR" dirty="0"/>
              <a:t>ID(7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네트워크를 </a:t>
            </a:r>
            <a:r>
              <a:rPr lang="en-US" altLang="ko-KR" dirty="0"/>
              <a:t>27=128</a:t>
            </a:r>
            <a:r>
              <a:rPr lang="ko-KR" altLang="en-US" dirty="0"/>
              <a:t>개 중 </a:t>
            </a:r>
            <a:r>
              <a:rPr lang="en-US" altLang="ko-KR" dirty="0"/>
              <a:t>126</a:t>
            </a:r>
            <a:r>
              <a:rPr lang="ko-KR" altLang="en-US" dirty="0"/>
              <a:t>개 사용할 수 있다</a:t>
            </a:r>
            <a:r>
              <a:rPr lang="en-US" altLang="ko-KR" dirty="0"/>
              <a:t>(2</a:t>
            </a:r>
            <a:r>
              <a:rPr lang="ko-KR" altLang="en-US" dirty="0"/>
              <a:t>개는 특수 목적에 사용한다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924944"/>
            <a:ext cx="43815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604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544616"/>
          </a:xfrm>
        </p:spPr>
        <p:txBody>
          <a:bodyPr/>
          <a:lstStyle/>
          <a:p>
            <a:pPr lvl="4"/>
            <a:r>
              <a:rPr lang="ko-KR" altLang="en-US" dirty="0"/>
              <a:t>호스트를 </a:t>
            </a:r>
            <a:r>
              <a:rPr lang="en-US" altLang="ko-KR" dirty="0"/>
              <a:t>224=16,777,216</a:t>
            </a:r>
            <a:r>
              <a:rPr lang="ko-KR" altLang="en-US" dirty="0"/>
              <a:t>개 중 </a:t>
            </a:r>
            <a:r>
              <a:rPr lang="en-US" altLang="ko-KR" dirty="0"/>
              <a:t>16,777,214</a:t>
            </a:r>
            <a:r>
              <a:rPr lang="ko-KR" altLang="en-US" dirty="0"/>
              <a:t>개 사용할 수 있다</a:t>
            </a:r>
            <a:r>
              <a:rPr lang="en-US" altLang="ko-KR" dirty="0"/>
              <a:t>(</a:t>
            </a:r>
            <a:r>
              <a:rPr lang="ko-KR" altLang="en-US" dirty="0"/>
              <a:t>호스트 </a:t>
            </a:r>
            <a:r>
              <a:rPr lang="en-US" altLang="ko-KR" dirty="0"/>
              <a:t>ID</a:t>
            </a:r>
            <a:r>
              <a:rPr lang="ko-KR" altLang="en-US" dirty="0"/>
              <a:t>가 모두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ko-KR" altLang="en-US" dirty="0" smtClean="0"/>
              <a:t>것과 </a:t>
            </a:r>
            <a:r>
              <a:rPr lang="ko-KR" altLang="en-US" dirty="0"/>
              <a:t>모두 </a:t>
            </a:r>
            <a:r>
              <a:rPr lang="en-US" altLang="ko-KR" dirty="0"/>
              <a:t>1</a:t>
            </a:r>
            <a:r>
              <a:rPr lang="ko-KR" altLang="en-US" dirty="0"/>
              <a:t>인 것은 특별한 의미가 있는 주소이다</a:t>
            </a:r>
            <a:r>
              <a:rPr lang="en-US" altLang="ko-KR" dirty="0"/>
              <a:t>).</a:t>
            </a:r>
          </a:p>
          <a:p>
            <a:pPr lvl="4"/>
            <a:r>
              <a:rPr lang="ko-KR" altLang="en-US" dirty="0" smtClean="0"/>
              <a:t>대형 </a:t>
            </a:r>
            <a:r>
              <a:rPr lang="ko-KR" altLang="en-US" dirty="0"/>
              <a:t>기관 및 기업에서 사용한다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b="0" dirty="0" smtClean="0"/>
              <a:t>B </a:t>
            </a:r>
            <a:r>
              <a:rPr lang="ko-KR" altLang="en-US" b="0" dirty="0"/>
              <a:t>클래스 </a:t>
            </a:r>
          </a:p>
          <a:p>
            <a:pPr lvl="3"/>
            <a:r>
              <a:rPr lang="en-US" altLang="ko-KR" b="0" dirty="0"/>
              <a:t>B </a:t>
            </a:r>
            <a:r>
              <a:rPr lang="ko-KR" altLang="en-US" b="0" dirty="0"/>
              <a:t>클래스는 네트워크 </a:t>
            </a:r>
            <a:r>
              <a:rPr lang="en-US" altLang="ko-KR" b="0" dirty="0"/>
              <a:t>ID</a:t>
            </a:r>
            <a:r>
              <a:rPr lang="ko-KR" altLang="en-US" b="0" dirty="0"/>
              <a:t>에 </a:t>
            </a:r>
            <a:r>
              <a:rPr lang="en-US" altLang="ko-KR" b="0" dirty="0"/>
              <a:t>16</a:t>
            </a:r>
            <a:r>
              <a:rPr lang="ko-KR" altLang="en-US" b="0" dirty="0"/>
              <a:t>비트</a:t>
            </a:r>
            <a:r>
              <a:rPr lang="en-US" altLang="ko-KR" b="0" dirty="0"/>
              <a:t>, </a:t>
            </a:r>
            <a:r>
              <a:rPr lang="ko-KR" altLang="en-US" b="0" dirty="0"/>
              <a:t>호스트 </a:t>
            </a:r>
            <a:r>
              <a:rPr lang="en-US" altLang="ko-KR" b="0" dirty="0"/>
              <a:t>ID</a:t>
            </a:r>
            <a:r>
              <a:rPr lang="ko-KR" altLang="en-US" b="0" dirty="0"/>
              <a:t>에 </a:t>
            </a:r>
            <a:r>
              <a:rPr lang="en-US" altLang="ko-KR" b="0" dirty="0"/>
              <a:t>16</a:t>
            </a:r>
            <a:r>
              <a:rPr lang="ko-KR" altLang="en-US" b="0" dirty="0"/>
              <a:t>비트를 배정하며</a:t>
            </a:r>
            <a:r>
              <a:rPr lang="en-US" altLang="ko-KR" b="0" dirty="0"/>
              <a:t>, B </a:t>
            </a:r>
            <a:r>
              <a:rPr lang="ko-KR" altLang="en-US" b="0" dirty="0"/>
              <a:t>클래스를 구분하 는 식별자는 </a:t>
            </a:r>
            <a:r>
              <a:rPr lang="en-US" altLang="ko-KR" b="0" dirty="0"/>
              <a:t>10</a:t>
            </a:r>
            <a:r>
              <a:rPr lang="ko-KR" altLang="en-US" b="0" dirty="0"/>
              <a:t>으로 시작한다</a:t>
            </a:r>
            <a:r>
              <a:rPr lang="en-US" altLang="ko-KR" b="0" dirty="0"/>
              <a:t>. B </a:t>
            </a:r>
            <a:r>
              <a:rPr lang="ko-KR" altLang="en-US" b="0" dirty="0"/>
              <a:t>클래스의 </a:t>
            </a:r>
            <a:r>
              <a:rPr lang="en-US" altLang="ko-KR" b="0" dirty="0"/>
              <a:t>IP </a:t>
            </a:r>
            <a:r>
              <a:rPr lang="ko-KR" altLang="en-US" b="0" dirty="0"/>
              <a:t>주소는 </a:t>
            </a:r>
            <a:r>
              <a:rPr lang="en-US" altLang="ko-KR" b="0" dirty="0"/>
              <a:t>128~191</a:t>
            </a:r>
            <a:r>
              <a:rPr lang="ko-KR" altLang="en-US" b="0" dirty="0"/>
              <a:t>로 시작하고 기본 네트워 크 마스크는 </a:t>
            </a:r>
            <a:r>
              <a:rPr lang="en-US" altLang="ko-KR" b="0" dirty="0"/>
              <a:t>255.255.0.0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네트워크 주소는 </a:t>
            </a:r>
            <a:r>
              <a:rPr lang="en-US" altLang="ko-KR" b="0" dirty="0"/>
              <a:t>128.0.0.0~191.255.0.0</a:t>
            </a:r>
            <a:r>
              <a:rPr lang="ko-KR" altLang="en-US" b="0" dirty="0"/>
              <a:t>이고</a:t>
            </a:r>
            <a:r>
              <a:rPr lang="en-US" altLang="ko-KR" b="0" dirty="0"/>
              <a:t>, </a:t>
            </a:r>
            <a:r>
              <a:rPr lang="ko-KR" altLang="en-US" b="0" dirty="0"/>
              <a:t>호스트 주 소는 </a:t>
            </a:r>
            <a:r>
              <a:rPr lang="en-US" altLang="ko-KR" b="0" dirty="0"/>
              <a:t>2</a:t>
            </a:r>
            <a:r>
              <a:rPr lang="ko-KR" altLang="en-US" b="0" dirty="0"/>
              <a:t>바이트로 호스트 </a:t>
            </a:r>
            <a:r>
              <a:rPr lang="en-US" altLang="ko-KR" b="0" dirty="0"/>
              <a:t>65,534</a:t>
            </a:r>
            <a:r>
              <a:rPr lang="ko-KR" altLang="en-US" b="0" dirty="0"/>
              <a:t>개를 구성할 수 있다</a:t>
            </a:r>
            <a:r>
              <a:rPr lang="en-US" altLang="ko-KR" b="0" dirty="0"/>
              <a:t>. </a:t>
            </a:r>
            <a:r>
              <a:rPr lang="ko-KR" altLang="en-US" b="0" dirty="0"/>
              <a:t>이는 </a:t>
            </a:r>
            <a:r>
              <a:rPr lang="en-US" altLang="ko-KR" b="0" dirty="0"/>
              <a:t>A </a:t>
            </a:r>
            <a:r>
              <a:rPr lang="ko-KR" altLang="en-US" b="0" dirty="0"/>
              <a:t>클래스와 동일하게 네트워크 주소</a:t>
            </a:r>
            <a:r>
              <a:rPr lang="en-US" altLang="ko-KR" b="0" dirty="0"/>
              <a:t>(0.0)</a:t>
            </a:r>
            <a:r>
              <a:rPr lang="ko-KR" altLang="en-US" b="0" dirty="0"/>
              <a:t>와 브로드캐스트 주소</a:t>
            </a:r>
            <a:r>
              <a:rPr lang="en-US" altLang="ko-KR" b="0" dirty="0"/>
              <a:t>(255.255)</a:t>
            </a:r>
            <a:r>
              <a:rPr lang="ko-KR" altLang="en-US" b="0" dirty="0"/>
              <a:t>를 제외한 호스트의 수이다</a:t>
            </a:r>
            <a:r>
              <a:rPr lang="en-US" altLang="ko-KR" b="0" dirty="0"/>
              <a:t>. </a:t>
            </a:r>
            <a:r>
              <a:rPr lang="ko-KR" altLang="en-US" b="0" dirty="0"/>
              <a:t>예를 들어 </a:t>
            </a:r>
            <a:r>
              <a:rPr lang="en-US" altLang="ko-KR" b="0" dirty="0"/>
              <a:t>IP </a:t>
            </a:r>
            <a:r>
              <a:rPr lang="ko-KR" altLang="en-US" b="0" dirty="0"/>
              <a:t>주소가 </a:t>
            </a:r>
            <a:r>
              <a:rPr lang="en-US" altLang="ko-KR" b="0" dirty="0"/>
              <a:t>128.1.1.1</a:t>
            </a:r>
            <a:r>
              <a:rPr lang="ko-KR" altLang="en-US" b="0" dirty="0"/>
              <a:t>인 호스트는 </a:t>
            </a:r>
            <a:r>
              <a:rPr lang="en-US" altLang="ko-KR" b="0" dirty="0"/>
              <a:t>128.1.0.0 </a:t>
            </a:r>
            <a:r>
              <a:rPr lang="ko-KR" altLang="en-US" b="0" dirty="0"/>
              <a:t>네트워크에 속하며 호스트 주소는 </a:t>
            </a:r>
            <a:r>
              <a:rPr lang="en-US" altLang="ko-KR" b="0" dirty="0"/>
              <a:t>1.1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4"/>
            <a:r>
              <a:rPr lang="ko-KR" altLang="en-US" dirty="0"/>
              <a:t>맨 왼쪽 </a:t>
            </a:r>
            <a:r>
              <a:rPr lang="en-US" altLang="ko-KR" dirty="0"/>
              <a:t>2</a:t>
            </a:r>
            <a:r>
              <a:rPr lang="ko-KR" altLang="en-US" dirty="0"/>
              <a:t>비트가 </a:t>
            </a:r>
            <a:r>
              <a:rPr lang="en-US" altLang="ko-KR" dirty="0"/>
              <a:t>10</a:t>
            </a:r>
            <a:r>
              <a:rPr lang="ko-KR" altLang="en-US" dirty="0"/>
              <a:t>이고 옥텟이 </a:t>
            </a:r>
            <a:r>
              <a:rPr lang="en-US" altLang="ko-KR" dirty="0"/>
              <a:t>2</a:t>
            </a:r>
            <a:r>
              <a:rPr lang="ko-KR" altLang="en-US" dirty="0"/>
              <a:t>개인 네트워크 </a:t>
            </a:r>
            <a:r>
              <a:rPr lang="en-US" altLang="ko-KR" dirty="0"/>
              <a:t>ID(14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네트워크를 </a:t>
            </a:r>
            <a:r>
              <a:rPr lang="en-US" altLang="ko-KR" dirty="0"/>
              <a:t>214=16,384</a:t>
            </a:r>
            <a:r>
              <a:rPr lang="ko-KR" altLang="en-US" dirty="0"/>
              <a:t>개 사용할 수 있다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호스트 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16</a:t>
            </a:r>
            <a:r>
              <a:rPr lang="ko-KR" altLang="en-US" dirty="0"/>
              <a:t>비트를 사용할 수 있다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호스트</a:t>
            </a:r>
            <a:r>
              <a:rPr lang="en-US" altLang="ko-KR" dirty="0"/>
              <a:t>(</a:t>
            </a:r>
            <a:r>
              <a:rPr lang="ko-KR" altLang="en-US" dirty="0"/>
              <a:t>라우터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216= 65,536</a:t>
            </a:r>
            <a:r>
              <a:rPr lang="ko-KR" altLang="en-US" dirty="0"/>
              <a:t>개 중 </a:t>
            </a:r>
            <a:r>
              <a:rPr lang="en-US" altLang="ko-KR" dirty="0"/>
              <a:t>65,534</a:t>
            </a:r>
            <a:r>
              <a:rPr lang="ko-KR" altLang="en-US" dirty="0"/>
              <a:t>개 사용할 수 있다</a:t>
            </a:r>
            <a:r>
              <a:rPr lang="en-US" altLang="ko-KR" dirty="0"/>
              <a:t>(2</a:t>
            </a:r>
            <a:r>
              <a:rPr lang="ko-KR" altLang="en-US" dirty="0"/>
              <a:t>개는 특별한 주소이다</a:t>
            </a:r>
            <a:r>
              <a:rPr lang="en-US" altLang="ko-KR" dirty="0"/>
              <a:t>).</a:t>
            </a:r>
          </a:p>
          <a:p>
            <a:pPr lvl="4"/>
            <a:r>
              <a:rPr lang="ko-KR" altLang="en-US" dirty="0" smtClean="0"/>
              <a:t>중형 </a:t>
            </a:r>
            <a:r>
              <a:rPr lang="ko-KR" altLang="en-US" dirty="0"/>
              <a:t>기관 및 기업에서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970" y="3626321"/>
            <a:ext cx="42386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124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C </a:t>
            </a:r>
            <a:r>
              <a:rPr lang="ko-KR" altLang="en-US" dirty="0"/>
              <a:t>클래스</a:t>
            </a:r>
          </a:p>
          <a:p>
            <a:pPr lvl="3"/>
            <a:r>
              <a:rPr lang="ko-KR" altLang="en-US" dirty="0"/>
              <a:t>소규모 네트워크에서 가장 많이 사용하는 </a:t>
            </a:r>
            <a:r>
              <a:rPr lang="en-US" altLang="ko-KR" dirty="0"/>
              <a:t>C </a:t>
            </a:r>
            <a:r>
              <a:rPr lang="ko-KR" altLang="en-US" dirty="0"/>
              <a:t>클래스를 구분하는 식별자는 </a:t>
            </a:r>
            <a:r>
              <a:rPr lang="en-US" altLang="ko-KR" dirty="0"/>
              <a:t>110</a:t>
            </a:r>
            <a:r>
              <a:rPr lang="ko-KR" altLang="en-US" dirty="0"/>
              <a:t>으로 </a:t>
            </a:r>
            <a:r>
              <a:rPr lang="ko-KR" altLang="en-US" dirty="0" smtClean="0"/>
              <a:t>시작한다</a:t>
            </a:r>
            <a:r>
              <a:rPr lang="en-US" altLang="ko-KR" dirty="0"/>
              <a:t>. C </a:t>
            </a:r>
            <a:r>
              <a:rPr lang="ko-KR" altLang="en-US" dirty="0"/>
              <a:t>클래스는 호스트 배정에 총 </a:t>
            </a:r>
            <a:r>
              <a:rPr lang="en-US" altLang="ko-KR" dirty="0"/>
              <a:t>8</a:t>
            </a:r>
            <a:r>
              <a:rPr lang="ko-KR" altLang="en-US" dirty="0"/>
              <a:t>비트를 사용할 수 있으므로 호스트를 최대 </a:t>
            </a:r>
            <a:r>
              <a:rPr lang="en-US" altLang="ko-KR" dirty="0" smtClean="0"/>
              <a:t>254</a:t>
            </a:r>
            <a:r>
              <a:rPr lang="ko-KR" altLang="en-US" dirty="0" smtClean="0"/>
              <a:t>개 </a:t>
            </a:r>
            <a:r>
              <a:rPr lang="ko-KR" altLang="en-US" dirty="0"/>
              <a:t>사용할 수 있다</a:t>
            </a:r>
            <a:r>
              <a:rPr lang="en-US" altLang="ko-KR" dirty="0"/>
              <a:t>. C </a:t>
            </a:r>
            <a:r>
              <a:rPr lang="ko-KR" altLang="en-US" dirty="0"/>
              <a:t>클래스의 </a:t>
            </a:r>
            <a:r>
              <a:rPr lang="en-US" altLang="ko-KR" dirty="0"/>
              <a:t>IP </a:t>
            </a:r>
            <a:r>
              <a:rPr lang="ko-KR" altLang="en-US" dirty="0"/>
              <a:t>주소는 </a:t>
            </a:r>
            <a:r>
              <a:rPr lang="en-US" altLang="ko-KR" dirty="0"/>
              <a:t>192~223</a:t>
            </a:r>
            <a:r>
              <a:rPr lang="ko-KR" altLang="en-US" dirty="0"/>
              <a:t>으로 시작하고 기본 네트워크 </a:t>
            </a:r>
            <a:r>
              <a:rPr lang="ko-KR" altLang="en-US" dirty="0" smtClean="0"/>
              <a:t>마스크는 </a:t>
            </a:r>
            <a:r>
              <a:rPr lang="en-US" altLang="ko-KR" dirty="0"/>
              <a:t>255.255.255.0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네트워크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/>
              <a:t>192.0.0.0~223.255.255.0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호스트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바이트로 호스트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/>
              <a:t>254</a:t>
            </a:r>
            <a:r>
              <a:rPr lang="ko-KR" altLang="en-US" dirty="0"/>
              <a:t>개 사용할 수 있다</a:t>
            </a:r>
            <a:r>
              <a:rPr lang="en-US" altLang="ko-KR" dirty="0"/>
              <a:t>(0, 255 </a:t>
            </a:r>
            <a:r>
              <a:rPr lang="ko-KR" altLang="en-US" dirty="0"/>
              <a:t>제외</a:t>
            </a:r>
            <a:r>
              <a:rPr lang="en-US" altLang="ko-KR" dirty="0"/>
              <a:t>). </a:t>
            </a:r>
            <a:r>
              <a:rPr lang="ko-KR" altLang="en-US" dirty="0"/>
              <a:t>예를 들어 </a:t>
            </a:r>
            <a:r>
              <a:rPr lang="en-US" altLang="ko-KR" dirty="0"/>
              <a:t>IP </a:t>
            </a:r>
            <a:r>
              <a:rPr lang="ko-KR" altLang="en-US" dirty="0" smtClean="0"/>
              <a:t>주소가 </a:t>
            </a:r>
            <a:r>
              <a:rPr lang="en-US" altLang="ko-KR" dirty="0"/>
              <a:t>200.100.100.100</a:t>
            </a:r>
            <a:r>
              <a:rPr lang="ko-KR" altLang="en-US" dirty="0"/>
              <a:t>인 호스트는 </a:t>
            </a:r>
            <a:r>
              <a:rPr lang="en-US" altLang="ko-KR" dirty="0"/>
              <a:t>200.100.100.0 </a:t>
            </a:r>
            <a:r>
              <a:rPr lang="ko-KR" altLang="en-US" dirty="0"/>
              <a:t>네트워크에 속하며 호스트 주소는 </a:t>
            </a:r>
            <a:r>
              <a:rPr lang="en-US" altLang="ko-KR" dirty="0"/>
              <a:t>100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4"/>
            <a:r>
              <a:rPr lang="ko-KR" altLang="en-US" dirty="0" smtClean="0"/>
              <a:t>맨 </a:t>
            </a:r>
            <a:r>
              <a:rPr lang="ko-KR" altLang="en-US" dirty="0"/>
              <a:t>왼쪽 </a:t>
            </a:r>
            <a:r>
              <a:rPr lang="en-US" altLang="ko-KR" dirty="0"/>
              <a:t>3</a:t>
            </a:r>
            <a:r>
              <a:rPr lang="ko-KR" altLang="en-US" dirty="0"/>
              <a:t>비트가 </a:t>
            </a:r>
            <a:r>
              <a:rPr lang="en-US" altLang="ko-KR" dirty="0"/>
              <a:t>110</a:t>
            </a:r>
            <a:r>
              <a:rPr lang="ko-KR" altLang="en-US" dirty="0"/>
              <a:t>이고 옥텟이 </a:t>
            </a:r>
            <a:r>
              <a:rPr lang="en-US" altLang="ko-KR" dirty="0"/>
              <a:t>3</a:t>
            </a:r>
            <a:r>
              <a:rPr lang="ko-KR" altLang="en-US" dirty="0"/>
              <a:t>개인 네트워크 </a:t>
            </a:r>
            <a:r>
              <a:rPr lang="en-US" altLang="ko-KR" dirty="0"/>
              <a:t>ID(21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네트워크를 </a:t>
            </a:r>
            <a:r>
              <a:rPr lang="en-US" altLang="ko-KR" dirty="0"/>
              <a:t>221=2,097,152</a:t>
            </a:r>
            <a:r>
              <a:rPr lang="ko-KR" altLang="en-US" dirty="0"/>
              <a:t>개 사용할 수 있다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호스트 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8</a:t>
            </a:r>
            <a:r>
              <a:rPr lang="ko-KR" altLang="en-US" dirty="0"/>
              <a:t>비트를 사용할 수 있다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호스트</a:t>
            </a:r>
            <a:r>
              <a:rPr lang="en-US" altLang="ko-KR" dirty="0"/>
              <a:t>(</a:t>
            </a:r>
            <a:r>
              <a:rPr lang="ko-KR" altLang="en-US" dirty="0"/>
              <a:t>라우터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254</a:t>
            </a:r>
            <a:r>
              <a:rPr lang="ko-KR" altLang="en-US" dirty="0"/>
              <a:t>개 사용할 수 있다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소규모 </a:t>
            </a:r>
            <a:r>
              <a:rPr lang="ko-KR" altLang="en-US" dirty="0"/>
              <a:t>기관에서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19" y="2924944"/>
            <a:ext cx="42291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135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645024"/>
            <a:ext cx="8208912" cy="2952328"/>
          </a:xfrm>
        </p:spPr>
        <p:txBody>
          <a:bodyPr/>
          <a:lstStyle/>
          <a:p>
            <a:pPr marL="457200" lvl="2" indent="-285750"/>
            <a:r>
              <a:rPr lang="en-US" altLang="ko-KR" b="0" dirty="0" smtClean="0"/>
              <a:t>IP </a:t>
            </a:r>
            <a:r>
              <a:rPr lang="ko-KR" altLang="en-US" b="0" dirty="0"/>
              <a:t>주소 범위</a:t>
            </a:r>
          </a:p>
          <a:p>
            <a:pPr lvl="3"/>
            <a:r>
              <a:rPr lang="ko-KR" altLang="en-US" b="0" dirty="0"/>
              <a:t>인터넷과 연결하지 않고 개별적으로 구성한 네트워크는 </a:t>
            </a:r>
            <a:r>
              <a:rPr lang="en-US" altLang="ko-KR" b="0" dirty="0"/>
              <a:t>A, B, C </a:t>
            </a:r>
            <a:r>
              <a:rPr lang="ko-KR" altLang="en-US" b="0" dirty="0"/>
              <a:t>클래스의 어떤 </a:t>
            </a:r>
            <a:r>
              <a:rPr lang="en-US" altLang="ko-KR" b="0" dirty="0"/>
              <a:t>IP </a:t>
            </a:r>
            <a:r>
              <a:rPr lang="ko-KR" altLang="en-US" b="0" dirty="0"/>
              <a:t>주소를 사용해도 되지만 인터넷에 연결하려면 할당받은 공인 </a:t>
            </a:r>
            <a:r>
              <a:rPr lang="en-US" altLang="ko-KR" b="0" dirty="0"/>
              <a:t>IP </a:t>
            </a:r>
            <a:r>
              <a:rPr lang="ko-KR" altLang="en-US" b="0" dirty="0"/>
              <a:t>주소를 사용해야 한다</a:t>
            </a:r>
            <a:r>
              <a:rPr lang="en-US" altLang="ko-KR" b="0" dirty="0"/>
              <a:t>. </a:t>
            </a:r>
            <a:r>
              <a:rPr lang="ko-KR" altLang="en-US" b="0" dirty="0"/>
              <a:t>공인 </a:t>
            </a:r>
            <a:r>
              <a:rPr lang="en-US" altLang="ko-KR" b="0" dirty="0"/>
              <a:t>IP </a:t>
            </a:r>
            <a:r>
              <a:rPr lang="ko-KR" altLang="en-US" b="0" dirty="0"/>
              <a:t>주소와 사설 </a:t>
            </a:r>
            <a:r>
              <a:rPr lang="en-US" altLang="ko-KR" b="0" dirty="0"/>
              <a:t>IP </a:t>
            </a:r>
            <a:r>
              <a:rPr lang="ko-KR" altLang="en-US" b="0" dirty="0"/>
              <a:t>주소의 범위는 별도로 정해져 있다</a:t>
            </a:r>
            <a:r>
              <a:rPr lang="en-US" altLang="ko-KR" b="0" dirty="0"/>
              <a:t>. IP </a:t>
            </a:r>
            <a:r>
              <a:rPr lang="ko-KR" altLang="en-US" b="0" dirty="0"/>
              <a:t>주소 중에는 인터넷에서 사용하지 않는 주소가 있는데 이것이 바로 사설 </a:t>
            </a:r>
            <a:r>
              <a:rPr lang="en-US" altLang="ko-KR" b="0" dirty="0"/>
              <a:t>IP </a:t>
            </a:r>
            <a:r>
              <a:rPr lang="ko-KR" altLang="en-US" b="0" dirty="0"/>
              <a:t>주소이다</a:t>
            </a:r>
            <a:r>
              <a:rPr lang="en-US" altLang="ko-KR" b="0" dirty="0"/>
              <a:t>. </a:t>
            </a:r>
            <a:r>
              <a:rPr lang="ko-KR" altLang="en-US" b="0" dirty="0"/>
              <a:t>사설 </a:t>
            </a:r>
            <a:r>
              <a:rPr lang="en-US" altLang="ko-KR" b="0" dirty="0"/>
              <a:t>IP </a:t>
            </a:r>
            <a:r>
              <a:rPr lang="ko-KR" altLang="en-US" b="0" dirty="0"/>
              <a:t>주소는 </a:t>
            </a:r>
            <a:r>
              <a:rPr lang="en-US" altLang="ko-KR" b="0" dirty="0"/>
              <a:t>IP </a:t>
            </a:r>
            <a:r>
              <a:rPr lang="ko-KR" altLang="en-US" b="0" dirty="0"/>
              <a:t>주소의 부족을 해결하기 위해 사용하는 것으로</a:t>
            </a:r>
            <a:r>
              <a:rPr lang="en-US" altLang="ko-KR" b="0" dirty="0"/>
              <a:t>, </a:t>
            </a:r>
            <a:r>
              <a:rPr lang="ko-KR" altLang="en-US" b="0" dirty="0"/>
              <a:t>사설 </a:t>
            </a:r>
            <a:r>
              <a:rPr lang="en-US" altLang="ko-KR" b="0" dirty="0"/>
              <a:t>IP </a:t>
            </a:r>
            <a:r>
              <a:rPr lang="ko-KR" altLang="en-US" b="0" dirty="0"/>
              <a:t>주소의 범위는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5-3]</a:t>
            </a:r>
            <a:r>
              <a:rPr lang="ko-KR" altLang="en-US" b="0" dirty="0"/>
              <a:t>과 같다</a:t>
            </a:r>
            <a:r>
              <a:rPr lang="en-US" altLang="ko-KR" b="0" dirty="0"/>
              <a:t>. </a:t>
            </a:r>
            <a:r>
              <a:rPr lang="ko-KR" altLang="en-US" b="0" dirty="0"/>
              <a:t>사설 </a:t>
            </a:r>
            <a:r>
              <a:rPr lang="en-US" altLang="ko-KR" b="0" dirty="0"/>
              <a:t>IP </a:t>
            </a:r>
            <a:r>
              <a:rPr lang="ko-KR" altLang="en-US" b="0" dirty="0"/>
              <a:t>주소는 공인 </a:t>
            </a:r>
            <a:r>
              <a:rPr lang="en-US" altLang="ko-KR" b="0" dirty="0"/>
              <a:t>IP </a:t>
            </a:r>
            <a:r>
              <a:rPr lang="ko-KR" altLang="en-US" b="0" dirty="0"/>
              <a:t>주소로 사용할 수 없으니 기억해두기 바란다 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00708"/>
            <a:ext cx="411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49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프로토콜을 이해한다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네트워크 </a:t>
            </a:r>
            <a:r>
              <a:rPr lang="ko-KR" altLang="en-US" sz="1600" dirty="0"/>
              <a:t>계층을 이해한다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IP</a:t>
            </a:r>
            <a:r>
              <a:rPr lang="ko-KR" altLang="en-US" sz="1600" dirty="0"/>
              <a:t>의 기본 개념과 체계를 이해한다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라우터를 </a:t>
            </a:r>
            <a:r>
              <a:rPr lang="ko-KR" altLang="en-US" sz="1600" dirty="0"/>
              <a:t>이해한다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네트워크 </a:t>
            </a:r>
            <a:r>
              <a:rPr lang="ko-KR" altLang="en-US" sz="1600" dirty="0"/>
              <a:t>계층 프로토콜을 이해한다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와이어샤크를 </a:t>
            </a:r>
            <a:r>
              <a:rPr lang="ko-KR" altLang="en-US" sz="1600" dirty="0"/>
              <a:t>통해 패킷을 분석한다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239294"/>
            <a:ext cx="8208912" cy="3358058"/>
          </a:xfrm>
        </p:spPr>
        <p:txBody>
          <a:bodyPr/>
          <a:lstStyle/>
          <a:p>
            <a:pPr lvl="2"/>
            <a:r>
              <a:rPr lang="ko-KR" altLang="en-US" dirty="0"/>
              <a:t>일반 가정의 </a:t>
            </a:r>
            <a:r>
              <a:rPr lang="en-US" altLang="ko-KR" dirty="0"/>
              <a:t>LAN</a:t>
            </a:r>
            <a:r>
              <a:rPr lang="ko-KR" altLang="en-US" dirty="0"/>
              <a:t>에서는 주로 </a:t>
            </a:r>
            <a:r>
              <a:rPr lang="en-US" altLang="ko-KR" dirty="0"/>
              <a:t>C </a:t>
            </a:r>
            <a:r>
              <a:rPr lang="ko-KR" altLang="en-US" dirty="0"/>
              <a:t>클래스의 사설 </a:t>
            </a:r>
            <a:r>
              <a:rPr lang="en-US" altLang="ko-KR" dirty="0"/>
              <a:t>IP </a:t>
            </a:r>
            <a:r>
              <a:rPr lang="ko-KR" altLang="en-US" dirty="0"/>
              <a:t>주소인 </a:t>
            </a:r>
            <a:r>
              <a:rPr lang="en-US" altLang="ko-KR" dirty="0"/>
              <a:t>192.168.x.x( 192.168.35.7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사용하는데</a:t>
            </a:r>
            <a:r>
              <a:rPr lang="en-US" altLang="ko-KR" dirty="0"/>
              <a:t>, ipconfig </a:t>
            </a:r>
            <a:r>
              <a:rPr lang="ko-KR" altLang="en-US" dirty="0"/>
              <a:t>명령으로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0" y="1124744"/>
            <a:ext cx="68770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4221088"/>
            <a:ext cx="42291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862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D </a:t>
            </a:r>
            <a:r>
              <a:rPr lang="ko-KR" altLang="en-US" dirty="0"/>
              <a:t>클래스</a:t>
            </a:r>
          </a:p>
          <a:p>
            <a:pPr lvl="3"/>
            <a:r>
              <a:rPr lang="ko-KR" altLang="en-US" dirty="0"/>
              <a:t>멀티캐스트</a:t>
            </a:r>
            <a:r>
              <a:rPr lang="en-US" altLang="ko-KR" dirty="0"/>
              <a:t>(</a:t>
            </a:r>
            <a:r>
              <a:rPr lang="ko-KR" altLang="en-US" dirty="0"/>
              <a:t>데이터 수신 대상이 네트워크에 연결된 일부 컴퓨터</a:t>
            </a:r>
            <a:r>
              <a:rPr lang="en-US" altLang="ko-KR" dirty="0"/>
              <a:t>) </a:t>
            </a:r>
            <a:r>
              <a:rPr lang="ko-KR" altLang="en-US" dirty="0"/>
              <a:t>용도로 사용하는 </a:t>
            </a:r>
            <a:r>
              <a:rPr lang="en-US" altLang="ko-KR" dirty="0"/>
              <a:t>D </a:t>
            </a:r>
            <a:r>
              <a:rPr lang="ko-KR" altLang="en-US" dirty="0" smtClean="0"/>
              <a:t>클래스의 </a:t>
            </a:r>
            <a:r>
              <a:rPr lang="en-US" altLang="ko-KR" dirty="0"/>
              <a:t>IP </a:t>
            </a:r>
            <a:r>
              <a:rPr lang="ko-KR" altLang="en-US" dirty="0"/>
              <a:t>주소는 </a:t>
            </a:r>
            <a:r>
              <a:rPr lang="en-US" altLang="ko-KR" dirty="0"/>
              <a:t>224~239</a:t>
            </a:r>
            <a:r>
              <a:rPr lang="ko-KR" altLang="en-US" dirty="0"/>
              <a:t>로 시작한다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2"/>
            <a:r>
              <a:rPr lang="en-US" altLang="ko-KR" dirty="0"/>
              <a:t>E </a:t>
            </a:r>
            <a:r>
              <a:rPr lang="ko-KR" altLang="en-US" dirty="0"/>
              <a:t>클래스</a:t>
            </a:r>
          </a:p>
          <a:p>
            <a:pPr lvl="3"/>
            <a:r>
              <a:rPr lang="ko-KR" altLang="en-US" dirty="0"/>
              <a:t>연구 및 특수 용도로 사용되는 </a:t>
            </a:r>
            <a:r>
              <a:rPr lang="en-US" altLang="ko-KR" dirty="0"/>
              <a:t>E </a:t>
            </a:r>
            <a:r>
              <a:rPr lang="ko-KR" altLang="en-US" dirty="0"/>
              <a:t>클래스의 </a:t>
            </a:r>
            <a:r>
              <a:rPr lang="en-US" altLang="ko-KR" dirty="0"/>
              <a:t>IP </a:t>
            </a:r>
            <a:r>
              <a:rPr lang="ko-KR" altLang="en-US" dirty="0"/>
              <a:t>주소는 </a:t>
            </a:r>
            <a:r>
              <a:rPr lang="en-US" altLang="ko-KR" dirty="0"/>
              <a:t>240~255</a:t>
            </a:r>
            <a:r>
              <a:rPr lang="ko-KR" altLang="en-US" dirty="0"/>
              <a:t>로 시작한다</a:t>
            </a:r>
            <a:r>
              <a:rPr lang="en-US" altLang="ko-KR" dirty="0"/>
              <a:t>. 255.255.</a:t>
            </a:r>
          </a:p>
          <a:p>
            <a:pPr lvl="3"/>
            <a:r>
              <a:rPr lang="en-US" altLang="ko-KR" dirty="0"/>
              <a:t>255.255</a:t>
            </a:r>
            <a:r>
              <a:rPr lang="ko-KR" altLang="en-US" dirty="0"/>
              <a:t>는 전체 컴퓨터에 대한 브로드캐스트</a:t>
            </a:r>
            <a:r>
              <a:rPr lang="en-US" altLang="ko-KR" dirty="0"/>
              <a:t>(</a:t>
            </a:r>
            <a:r>
              <a:rPr lang="ko-KR" altLang="en-US" dirty="0"/>
              <a:t>데이터 수신 대상이 네트워크에 연결된 전체</a:t>
            </a:r>
          </a:p>
          <a:p>
            <a:pPr lvl="3"/>
            <a:r>
              <a:rPr lang="ko-KR" altLang="en-US" dirty="0"/>
              <a:t>컴퓨터</a:t>
            </a:r>
            <a:r>
              <a:rPr lang="en-US" altLang="ko-KR" dirty="0"/>
              <a:t>) </a:t>
            </a:r>
            <a:r>
              <a:rPr lang="ko-KR" altLang="en-US" dirty="0"/>
              <a:t>주소로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885" y="2060848"/>
            <a:ext cx="32480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885" y="5085184"/>
            <a:ext cx="3200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178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네트워크 </a:t>
            </a:r>
            <a:r>
              <a:rPr lang="ko-KR" altLang="en-US" dirty="0"/>
              <a:t>주소와 브로드캐스트 </a:t>
            </a:r>
            <a:r>
              <a:rPr lang="ko-KR" altLang="en-US" dirty="0" smtClean="0"/>
              <a:t>주소</a:t>
            </a:r>
            <a:endParaRPr lang="en-US" altLang="ko-KR" dirty="0"/>
          </a:p>
          <a:p>
            <a:pPr lvl="2"/>
            <a:r>
              <a:rPr lang="ko-KR" altLang="en-US" b="0" dirty="0" smtClean="0"/>
              <a:t>컴퓨터에 </a:t>
            </a:r>
            <a:r>
              <a:rPr lang="ko-KR" altLang="en-US" b="0" dirty="0"/>
              <a:t>할당할 수 없는 특별한 </a:t>
            </a:r>
            <a:r>
              <a:rPr lang="en-US" altLang="ko-KR" b="0" dirty="0"/>
              <a:t>IP </a:t>
            </a:r>
            <a:r>
              <a:rPr lang="ko-KR" altLang="en-US" b="0" dirty="0"/>
              <a:t>주소인 네트워크 주소와 브로드캐스트 주소에 대해 알아보자</a:t>
            </a:r>
            <a:r>
              <a:rPr lang="en-US" altLang="ko-KR" b="0" dirty="0"/>
              <a:t>. </a:t>
            </a:r>
            <a:r>
              <a:rPr lang="ko-KR" altLang="en-US" b="0" dirty="0"/>
              <a:t>네트워크 주소와 브로드캐스트 주소는 컴퓨터나 라우터가 자신의 </a:t>
            </a:r>
            <a:r>
              <a:rPr lang="en-US" altLang="ko-KR" b="0" dirty="0"/>
              <a:t>IP</a:t>
            </a:r>
            <a:r>
              <a:rPr lang="ko-KR" altLang="en-US" b="0" dirty="0"/>
              <a:t>로 사용할 수 없는 주소이다</a:t>
            </a:r>
            <a:r>
              <a:rPr lang="en-US" altLang="ko-KR" b="0" dirty="0"/>
              <a:t>. </a:t>
            </a:r>
          </a:p>
          <a:p>
            <a:pPr lvl="2"/>
            <a:r>
              <a:rPr lang="ko-KR" altLang="en-US" b="0" dirty="0"/>
              <a:t>집에서 많이 사용하는 </a:t>
            </a:r>
            <a:r>
              <a:rPr lang="en-US" altLang="ko-KR" b="0" dirty="0"/>
              <a:t>C </a:t>
            </a:r>
            <a:r>
              <a:rPr lang="ko-KR" altLang="en-US" b="0" dirty="0"/>
              <a:t>클래스의 사설 </a:t>
            </a:r>
            <a:r>
              <a:rPr lang="en-US" altLang="ko-KR" b="0" dirty="0"/>
              <a:t>IP </a:t>
            </a:r>
            <a:r>
              <a:rPr lang="ko-KR" altLang="en-US" b="0" dirty="0"/>
              <a:t>주소를 생각해보자</a:t>
            </a:r>
            <a:r>
              <a:rPr lang="en-US" altLang="ko-KR" b="0" dirty="0"/>
              <a:t>. </a:t>
            </a:r>
            <a:r>
              <a:rPr lang="ko-KR" altLang="en-US" b="0" dirty="0"/>
              <a:t>네트워크 주소는 호스트 </a:t>
            </a:r>
            <a:r>
              <a:rPr lang="en-US" altLang="ko-KR" b="0" dirty="0"/>
              <a:t>ID</a:t>
            </a:r>
            <a:r>
              <a:rPr lang="ko-KR" altLang="en-US" b="0" dirty="0"/>
              <a:t>가 </a:t>
            </a:r>
            <a:r>
              <a:rPr lang="en-US" altLang="ko-KR" b="0" dirty="0"/>
              <a:t>2</a:t>
            </a:r>
            <a:r>
              <a:rPr lang="ko-KR" altLang="en-US" b="0" dirty="0"/>
              <a:t>진수로 </a:t>
            </a:r>
            <a:r>
              <a:rPr lang="en-US" altLang="ko-KR" b="0" dirty="0"/>
              <a:t>00000000</a:t>
            </a:r>
            <a:r>
              <a:rPr lang="ko-KR" altLang="en-US" b="0" dirty="0"/>
              <a:t>이고 </a:t>
            </a:r>
            <a:r>
              <a:rPr lang="en-US" altLang="ko-KR" b="0" dirty="0"/>
              <a:t>10</a:t>
            </a:r>
            <a:r>
              <a:rPr lang="ko-KR" altLang="en-US" b="0" dirty="0"/>
              <a:t>진수로 </a:t>
            </a:r>
            <a:r>
              <a:rPr lang="en-US" altLang="ko-KR" b="0" dirty="0"/>
              <a:t>0</a:t>
            </a:r>
            <a:r>
              <a:rPr lang="ko-KR" altLang="en-US" b="0" dirty="0"/>
              <a:t>인 주소이다</a:t>
            </a:r>
            <a:r>
              <a:rPr lang="en-US" altLang="ko-KR" b="0" dirty="0"/>
              <a:t>. </a:t>
            </a:r>
            <a:r>
              <a:rPr lang="ko-KR" altLang="en-US" b="0" dirty="0"/>
              <a:t>브로드캐스트 주소는 호스트 </a:t>
            </a:r>
            <a:r>
              <a:rPr lang="en-US" altLang="ko-KR" b="0" dirty="0"/>
              <a:t>ID</a:t>
            </a:r>
            <a:r>
              <a:rPr lang="ko-KR" altLang="en-US" b="0" dirty="0"/>
              <a:t>가 </a:t>
            </a:r>
            <a:r>
              <a:rPr lang="en-US" altLang="ko-KR" b="0" dirty="0"/>
              <a:t>2</a:t>
            </a:r>
            <a:r>
              <a:rPr lang="ko-KR" altLang="en-US" b="0" dirty="0"/>
              <a:t>진수로 </a:t>
            </a:r>
            <a:r>
              <a:rPr lang="en-US" altLang="ko-KR" b="0" dirty="0"/>
              <a:t>11111111</a:t>
            </a:r>
            <a:r>
              <a:rPr lang="ko-KR" altLang="en-US" b="0" dirty="0"/>
              <a:t>이고 </a:t>
            </a:r>
            <a:r>
              <a:rPr lang="en-US" altLang="ko-KR" b="0" dirty="0"/>
              <a:t>10</a:t>
            </a:r>
            <a:r>
              <a:rPr lang="ko-KR" altLang="en-US" b="0" dirty="0"/>
              <a:t>진수로 </a:t>
            </a:r>
            <a:r>
              <a:rPr lang="en-US" altLang="ko-KR" b="0" dirty="0"/>
              <a:t>255</a:t>
            </a:r>
            <a:r>
              <a:rPr lang="ko-KR" altLang="en-US" b="0" dirty="0"/>
              <a:t>인 주소이다</a:t>
            </a:r>
            <a:r>
              <a:rPr lang="en-US" altLang="ko-KR" b="0" dirty="0"/>
              <a:t>. </a:t>
            </a:r>
            <a:r>
              <a:rPr lang="ko-KR" altLang="en-US" b="0" dirty="0"/>
              <a:t>즉 호스트 </a:t>
            </a:r>
            <a:r>
              <a:rPr lang="en-US" altLang="ko-KR" b="0" dirty="0"/>
              <a:t>ID</a:t>
            </a:r>
            <a:r>
              <a:rPr lang="ko-KR" altLang="en-US" b="0" dirty="0"/>
              <a:t>가 </a:t>
            </a:r>
            <a:r>
              <a:rPr lang="en-US" altLang="ko-KR" b="0" dirty="0"/>
              <a:t>10</a:t>
            </a:r>
            <a:r>
              <a:rPr lang="ko-KR" altLang="en-US" b="0" dirty="0"/>
              <a:t>진수로 </a:t>
            </a:r>
            <a:r>
              <a:rPr lang="en-US" altLang="ko-KR" b="0" dirty="0"/>
              <a:t>0</a:t>
            </a:r>
            <a:r>
              <a:rPr lang="ko-KR" altLang="en-US" b="0" dirty="0"/>
              <a:t>이면 네트워크 주소이고</a:t>
            </a:r>
            <a:r>
              <a:rPr lang="en-US" altLang="ko-KR" b="0" dirty="0"/>
              <a:t>, </a:t>
            </a:r>
            <a:r>
              <a:rPr lang="ko-KR" altLang="en-US" b="0" dirty="0"/>
              <a:t>호스트 </a:t>
            </a:r>
            <a:r>
              <a:rPr lang="en-US" altLang="ko-KR" b="0" dirty="0"/>
              <a:t>ID</a:t>
            </a:r>
            <a:r>
              <a:rPr lang="ko-KR" altLang="en-US" b="0" dirty="0"/>
              <a:t>가 </a:t>
            </a:r>
            <a:r>
              <a:rPr lang="en-US" altLang="ko-KR" b="0" dirty="0"/>
              <a:t>10</a:t>
            </a:r>
            <a:r>
              <a:rPr lang="ko-KR" altLang="en-US" b="0" dirty="0"/>
              <a:t>진수로 </a:t>
            </a:r>
            <a:r>
              <a:rPr lang="en-US" altLang="ko-KR" b="0" dirty="0"/>
              <a:t>255</a:t>
            </a:r>
            <a:r>
              <a:rPr lang="ko-KR" altLang="en-US" b="0" dirty="0"/>
              <a:t>이면 브로드캐스트 주소이다</a:t>
            </a:r>
            <a:r>
              <a:rPr lang="en-US" altLang="ko-KR" b="0" dirty="0"/>
              <a:t>.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926160"/>
            <a:ext cx="38004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895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네트워크 주소는 전체 네트워크에서 작은 네트워크를 식별할 때 사용되고</a:t>
            </a:r>
            <a:r>
              <a:rPr lang="en-US" altLang="ko-KR" dirty="0"/>
              <a:t>, </a:t>
            </a:r>
            <a:r>
              <a:rPr lang="ko-KR" altLang="en-US" dirty="0"/>
              <a:t>호스트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/>
              <a:t>0</a:t>
            </a:r>
            <a:r>
              <a:rPr lang="ko-KR" altLang="en-US" dirty="0"/>
              <a:t>이면 그 네트워크 전체를 대표하는 주소가 된다</a:t>
            </a:r>
            <a:r>
              <a:rPr lang="en-US" altLang="ko-KR" dirty="0"/>
              <a:t>. </a:t>
            </a:r>
            <a:r>
              <a:rPr lang="ko-KR" altLang="en-US" dirty="0"/>
              <a:t>전체 네트워크의 대표 주소가 네트워크 주소라고 생각하면 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주소가 </a:t>
            </a:r>
            <a:r>
              <a:rPr lang="en-US" altLang="ko-KR" dirty="0"/>
              <a:t>192.168.35.1~192.168.35.5</a:t>
            </a:r>
            <a:r>
              <a:rPr lang="ko-KR" altLang="en-US" dirty="0"/>
              <a:t>인 컴퓨터는 </a:t>
            </a:r>
            <a:r>
              <a:rPr lang="en-US" altLang="ko-KR" dirty="0"/>
              <a:t>192.168.35.0(</a:t>
            </a:r>
            <a:r>
              <a:rPr lang="ko-KR" altLang="en-US" dirty="0"/>
              <a:t>네트워크 주소</a:t>
            </a:r>
            <a:r>
              <a:rPr lang="en-US" altLang="ko-KR" dirty="0"/>
              <a:t>)</a:t>
            </a:r>
            <a:r>
              <a:rPr lang="ko-KR" altLang="en-US" dirty="0"/>
              <a:t>의 네트워크에 있다고 볼 수 있다</a:t>
            </a:r>
            <a:r>
              <a:rPr lang="en-US" altLang="ko-KR" dirty="0"/>
              <a:t>. </a:t>
            </a:r>
            <a:r>
              <a:rPr lang="ko-KR" altLang="en-US" dirty="0"/>
              <a:t>브로드캐스트 주소는 네트워크에 있는 모든 컴퓨터에 동시에 데이터를 전송할 때 사용되는 전용 </a:t>
            </a:r>
            <a:r>
              <a:rPr lang="en-US" altLang="ko-KR" dirty="0"/>
              <a:t>IP </a:t>
            </a:r>
            <a:r>
              <a:rPr lang="ko-KR" altLang="en-US" dirty="0"/>
              <a:t>주소이다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전체 </a:t>
            </a:r>
            <a:r>
              <a:rPr lang="ko-KR" altLang="en-US" dirty="0"/>
              <a:t>네트워크에 데이터를 전송할 때는 </a:t>
            </a:r>
            <a:r>
              <a:rPr lang="ko-KR" altLang="en-US" dirty="0" smtClean="0"/>
              <a:t>호스트</a:t>
            </a:r>
            <a:r>
              <a:rPr lang="en-US" altLang="ko-KR" dirty="0" smtClean="0"/>
              <a:t>ID</a:t>
            </a:r>
            <a:r>
              <a:rPr lang="ko-KR" altLang="en-US" dirty="0"/>
              <a:t>에 </a:t>
            </a:r>
            <a:r>
              <a:rPr lang="en-US" altLang="ko-KR" dirty="0"/>
              <a:t>255</a:t>
            </a:r>
            <a:r>
              <a:rPr lang="ko-KR" altLang="en-US" dirty="0"/>
              <a:t>를 설정하면 된다</a:t>
            </a:r>
            <a:r>
              <a:rPr lang="en-US" altLang="ko-KR" dirty="0"/>
              <a:t>. </a:t>
            </a:r>
            <a:r>
              <a:rPr lang="ko-KR" altLang="en-US" dirty="0"/>
              <a:t>브로드캐스트 주소 </a:t>
            </a:r>
            <a:r>
              <a:rPr lang="en-US" altLang="ko-KR" dirty="0"/>
              <a:t>192.168.35.255</a:t>
            </a:r>
            <a:r>
              <a:rPr lang="ko-KR" altLang="en-US" dirty="0"/>
              <a:t>로 데이터를 전송하면 </a:t>
            </a:r>
            <a:r>
              <a:rPr lang="ko-KR" altLang="en-US" dirty="0" smtClean="0"/>
              <a:t>네트워크에 </a:t>
            </a:r>
            <a:r>
              <a:rPr lang="ko-KR" altLang="en-US" dirty="0"/>
              <a:t>있는 모든 컴퓨터가 데이터를 받는다</a:t>
            </a:r>
            <a:r>
              <a:rPr lang="en-US" altLang="ko-KR" dirty="0"/>
              <a:t>. </a:t>
            </a:r>
            <a:r>
              <a:rPr lang="ko-KR" altLang="en-US" dirty="0"/>
              <a:t>네트워크 주소와 브로드캐스트 주소는 </a:t>
            </a:r>
            <a:r>
              <a:rPr lang="ko-KR" altLang="en-US" dirty="0" smtClean="0"/>
              <a:t>자신의 </a:t>
            </a:r>
            <a:r>
              <a:rPr lang="en-US" altLang="ko-KR" dirty="0" smtClean="0"/>
              <a:t>IP </a:t>
            </a:r>
            <a:r>
              <a:rPr lang="ko-KR" altLang="en-US" dirty="0"/>
              <a:t>주소로 설정할 수 없다는 것을 기억해두자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82355"/>
            <a:ext cx="54197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720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ko-KR" altLang="en-US" dirty="0"/>
              <a:t>서브넷의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/>
            <a:r>
              <a:rPr lang="en-US" altLang="ko-KR" dirty="0"/>
              <a:t>A </a:t>
            </a:r>
            <a:r>
              <a:rPr lang="ko-KR" altLang="en-US" dirty="0"/>
              <a:t>클래스 네트워크는 호스트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24</a:t>
            </a:r>
            <a:r>
              <a:rPr lang="ko-KR" altLang="en-US" dirty="0"/>
              <a:t>비트이고 </a:t>
            </a:r>
            <a:r>
              <a:rPr lang="en-US" altLang="ko-KR" dirty="0"/>
              <a:t>IP </a:t>
            </a:r>
            <a:r>
              <a:rPr lang="ko-KR" altLang="en-US" dirty="0"/>
              <a:t>주소를 </a:t>
            </a:r>
            <a:r>
              <a:rPr lang="en-US" altLang="ko-KR" dirty="0"/>
              <a:t>16,777,214</a:t>
            </a:r>
            <a:r>
              <a:rPr lang="ko-KR" altLang="en-US" dirty="0"/>
              <a:t>개 사용할 수 있다</a:t>
            </a:r>
            <a:r>
              <a:rPr lang="en-US" altLang="ko-KR" dirty="0"/>
              <a:t>. </a:t>
            </a:r>
            <a:r>
              <a:rPr lang="ko-KR" altLang="en-US" dirty="0" smtClean="0"/>
              <a:t>이 많은 </a:t>
            </a:r>
            <a:r>
              <a:rPr lang="ko-KR" altLang="en-US" dirty="0"/>
              <a:t>컴퓨터가 브로드캐스트 패킷을 전송한다면 모든 컴퓨터에 패킷이 전송되어 </a:t>
            </a:r>
            <a:r>
              <a:rPr lang="ko-KR" altLang="en-US" dirty="0" smtClean="0"/>
              <a:t>네트워크가 </a:t>
            </a:r>
            <a:r>
              <a:rPr lang="ko-KR" altLang="en-US" dirty="0"/>
              <a:t>혼잡해질 것이다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A </a:t>
            </a:r>
            <a:r>
              <a:rPr lang="ko-KR" altLang="en-US" dirty="0"/>
              <a:t>클래스의 대규모 네트워크를 좀 더 작은 네트워크로 분할하여 </a:t>
            </a:r>
            <a:r>
              <a:rPr lang="ko-KR" altLang="en-US" dirty="0" smtClean="0"/>
              <a:t>브로드캐스트로 </a:t>
            </a:r>
            <a:r>
              <a:rPr lang="ko-KR" altLang="en-US" dirty="0"/>
              <a:t>전송되는 패킷의 범위를 좁힐 수 있는데</a:t>
            </a:r>
            <a:r>
              <a:rPr lang="en-US" altLang="ko-KR" dirty="0"/>
              <a:t>, </a:t>
            </a:r>
            <a:r>
              <a:rPr lang="ko-KR" altLang="en-US" dirty="0"/>
              <a:t>네트워크를 분할하는 것을 </a:t>
            </a:r>
            <a:r>
              <a:rPr lang="ko-KR" altLang="en-US" dirty="0" smtClean="0"/>
              <a:t>서브넷팅이라 </a:t>
            </a:r>
            <a:r>
              <a:rPr lang="ko-KR" altLang="en-US" dirty="0"/>
              <a:t>하고 분할된 네트워크를 </a:t>
            </a:r>
            <a:r>
              <a:rPr lang="ko-KR" altLang="en-US" dirty="0" smtClean="0"/>
              <a:t>서브넷이라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이렇게 하면 더 많은 </a:t>
            </a:r>
            <a:r>
              <a:rPr lang="ko-KR" altLang="en-US" dirty="0" smtClean="0"/>
              <a:t>네트워크를 </a:t>
            </a:r>
            <a:r>
              <a:rPr lang="ko-KR" altLang="en-US" dirty="0"/>
              <a:t>생성함으로써 </a:t>
            </a:r>
            <a:r>
              <a:rPr lang="en-US" altLang="ko-KR" dirty="0"/>
              <a:t>IP </a:t>
            </a:r>
            <a:r>
              <a:rPr lang="ko-KR" altLang="en-US" dirty="0"/>
              <a:t>주소를 보다 효율적으로 활용할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네트워크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8</a:t>
            </a:r>
            <a:r>
              <a:rPr lang="ko-KR" altLang="en-US" dirty="0"/>
              <a:t>비트이고 호스트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24</a:t>
            </a:r>
            <a:r>
              <a:rPr lang="ko-KR" altLang="en-US" dirty="0"/>
              <a:t>비트인 </a:t>
            </a:r>
            <a:r>
              <a:rPr lang="en-US" altLang="ko-KR" dirty="0"/>
              <a:t>A </a:t>
            </a:r>
            <a:r>
              <a:rPr lang="ko-KR" altLang="en-US" dirty="0"/>
              <a:t>클래스를 서브넷팅하여 작은 </a:t>
            </a:r>
            <a:r>
              <a:rPr lang="ko-KR" altLang="en-US" dirty="0" smtClean="0"/>
              <a:t>네트워크로 분할해보자</a:t>
            </a:r>
            <a:r>
              <a:rPr lang="en-US" altLang="ko-KR" dirty="0"/>
              <a:t>. </a:t>
            </a:r>
            <a:r>
              <a:rPr lang="ko-KR" altLang="en-US" dirty="0"/>
              <a:t>서브넷팅을 하면 네트워크 </a:t>
            </a:r>
            <a:r>
              <a:rPr lang="en-US" altLang="ko-KR" dirty="0"/>
              <a:t>ID+</a:t>
            </a:r>
            <a:r>
              <a:rPr lang="ko-KR" altLang="en-US" dirty="0"/>
              <a:t>호스트 </a:t>
            </a:r>
            <a:r>
              <a:rPr lang="en-US" altLang="ko-KR" dirty="0"/>
              <a:t>ID</a:t>
            </a:r>
            <a:r>
              <a:rPr lang="ko-KR" altLang="en-US" dirty="0"/>
              <a:t>로 구성되었던 </a:t>
            </a:r>
            <a:r>
              <a:rPr lang="en-US" altLang="ko-KR" dirty="0"/>
              <a:t>A </a:t>
            </a:r>
            <a:r>
              <a:rPr lang="ko-KR" altLang="en-US" dirty="0"/>
              <a:t>클래스가 </a:t>
            </a:r>
            <a:r>
              <a:rPr lang="ko-KR" altLang="en-US" dirty="0" smtClean="0"/>
              <a:t>네트워크 </a:t>
            </a:r>
            <a:r>
              <a:rPr lang="en-US" altLang="ko-KR" dirty="0" smtClean="0"/>
              <a:t>ID</a:t>
            </a:r>
            <a:r>
              <a:rPr lang="en-US" altLang="ko-KR" dirty="0"/>
              <a:t>+</a:t>
            </a:r>
            <a:r>
              <a:rPr lang="ko-KR" altLang="en-US" dirty="0"/>
              <a:t>서브넷 </a:t>
            </a:r>
            <a:r>
              <a:rPr lang="en-US" altLang="ko-KR" dirty="0"/>
              <a:t>ID+</a:t>
            </a:r>
            <a:r>
              <a:rPr lang="ko-KR" altLang="en-US" dirty="0"/>
              <a:t>호스트 </a:t>
            </a:r>
            <a:r>
              <a:rPr lang="en-US" altLang="ko-KR" dirty="0"/>
              <a:t>ID</a:t>
            </a:r>
            <a:r>
              <a:rPr lang="ko-KR" altLang="en-US" dirty="0"/>
              <a:t>로 변경된다</a:t>
            </a:r>
            <a:r>
              <a:rPr lang="en-US" altLang="ko-KR" dirty="0"/>
              <a:t>. </a:t>
            </a:r>
            <a:r>
              <a:rPr lang="ko-KR" altLang="en-US" dirty="0"/>
              <a:t>즉 호스트 </a:t>
            </a:r>
            <a:r>
              <a:rPr lang="en-US" altLang="ko-KR" dirty="0"/>
              <a:t>ID</a:t>
            </a:r>
            <a:r>
              <a:rPr lang="ko-KR" altLang="en-US" dirty="0"/>
              <a:t>에서 비트를 빌려 서브넷으로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98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1340768"/>
            <a:ext cx="63341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510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377977"/>
            <a:ext cx="8208912" cy="3219375"/>
          </a:xfrm>
        </p:spPr>
        <p:txBody>
          <a:bodyPr/>
          <a:lstStyle/>
          <a:p>
            <a:pPr>
              <a:buFont typeface="+mj-lt"/>
              <a:buAutoNum type="arabicPeriod" startAt="6"/>
            </a:pPr>
            <a:r>
              <a:rPr lang="ko-KR" altLang="en-US" dirty="0" smtClean="0"/>
              <a:t>서브넷 마스크</a:t>
            </a:r>
            <a:endParaRPr lang="en-US" altLang="ko-KR" dirty="0" smtClean="0"/>
          </a:p>
          <a:p>
            <a:pPr lvl="2"/>
            <a:r>
              <a:rPr lang="ko-KR" altLang="en-US" dirty="0"/>
              <a:t>서브넷 마스크는 </a:t>
            </a:r>
            <a:r>
              <a:rPr lang="en-US" altLang="ko-KR" dirty="0"/>
              <a:t>IP </a:t>
            </a:r>
            <a:r>
              <a:rPr lang="ko-KR" altLang="en-US" dirty="0"/>
              <a:t>주소를 서브넷팅하는 경우 어디까지 네트워크 </a:t>
            </a:r>
            <a:r>
              <a:rPr lang="en-US" altLang="ko-KR" dirty="0"/>
              <a:t>ID</a:t>
            </a:r>
            <a:r>
              <a:rPr lang="ko-KR" altLang="en-US" dirty="0"/>
              <a:t>이고 어디부터 호스트 </a:t>
            </a:r>
            <a:r>
              <a:rPr lang="en-US" altLang="ko-KR" dirty="0"/>
              <a:t>ID</a:t>
            </a:r>
            <a:r>
              <a:rPr lang="ko-KR" altLang="en-US" dirty="0"/>
              <a:t>인지 판단하기 어려울 때 사용한다</a:t>
            </a:r>
            <a:r>
              <a:rPr lang="en-US" altLang="ko-KR" dirty="0"/>
              <a:t>. </a:t>
            </a:r>
            <a:r>
              <a:rPr lang="ko-KR" altLang="en-US" dirty="0"/>
              <a:t>서브넷 마스크는 네트워크 </a:t>
            </a:r>
            <a:r>
              <a:rPr lang="en-US" altLang="ko-KR" dirty="0"/>
              <a:t>ID</a:t>
            </a:r>
            <a:r>
              <a:rPr lang="ko-KR" altLang="en-US" dirty="0"/>
              <a:t>와 호스트 </a:t>
            </a:r>
            <a:r>
              <a:rPr lang="en-US" altLang="ko-KR" dirty="0"/>
              <a:t>ID</a:t>
            </a:r>
            <a:r>
              <a:rPr lang="ko-KR" altLang="en-US" dirty="0"/>
              <a:t>를 식별하기 위한 </a:t>
            </a:r>
            <a:r>
              <a:rPr lang="en-US" altLang="ko-KR" dirty="0"/>
              <a:t>32</a:t>
            </a:r>
            <a:r>
              <a:rPr lang="ko-KR" altLang="en-US" dirty="0"/>
              <a:t>비트의 값으로 </a:t>
            </a:r>
            <a:r>
              <a:rPr lang="en-US" altLang="ko-KR" dirty="0"/>
              <a:t>A </a:t>
            </a:r>
            <a:r>
              <a:rPr lang="ko-KR" altLang="en-US" dirty="0"/>
              <a:t>클래스는 </a:t>
            </a:r>
            <a:r>
              <a:rPr lang="en-US" altLang="ko-KR" dirty="0"/>
              <a:t>255.0.0.0, B </a:t>
            </a:r>
            <a:r>
              <a:rPr lang="ko-KR" altLang="en-US" dirty="0"/>
              <a:t>클래스는 </a:t>
            </a:r>
            <a:r>
              <a:rPr lang="en-US" altLang="ko-KR" dirty="0"/>
              <a:t>255.255.0.0, C </a:t>
            </a:r>
            <a:r>
              <a:rPr lang="ko-KR" altLang="en-US" dirty="0"/>
              <a:t>클래스는 </a:t>
            </a:r>
            <a:r>
              <a:rPr lang="en-US" altLang="ko-KR" dirty="0"/>
              <a:t>255.255.255.0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42957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04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4725144"/>
            <a:ext cx="8208912" cy="1872208"/>
          </a:xfrm>
        </p:spPr>
        <p:txBody>
          <a:bodyPr/>
          <a:lstStyle/>
          <a:p>
            <a:pPr lvl="2"/>
            <a:r>
              <a:rPr lang="en-US" altLang="ko-KR" dirty="0"/>
              <a:t>C </a:t>
            </a:r>
            <a:r>
              <a:rPr lang="ko-KR" altLang="en-US" dirty="0"/>
              <a:t>클래스의 </a:t>
            </a:r>
            <a:r>
              <a:rPr lang="en-US" altLang="ko-KR" dirty="0"/>
              <a:t>IP </a:t>
            </a:r>
            <a:r>
              <a:rPr lang="ko-KR" altLang="en-US" dirty="0"/>
              <a:t>주소를 서브넷팅하는 방법을 살펴보자</a:t>
            </a:r>
            <a:r>
              <a:rPr lang="en-US" altLang="ko-KR" dirty="0"/>
              <a:t>. C </a:t>
            </a:r>
            <a:r>
              <a:rPr lang="ko-KR" altLang="en-US" dirty="0"/>
              <a:t>클래스이므로 네트워크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24</a:t>
            </a:r>
            <a:r>
              <a:rPr lang="ko-KR" altLang="en-US" dirty="0" smtClean="0"/>
              <a:t>비트인데 </a:t>
            </a:r>
            <a:r>
              <a:rPr lang="ko-KR" altLang="en-US" dirty="0"/>
              <a:t>네트워크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26</a:t>
            </a:r>
            <a:r>
              <a:rPr lang="ko-KR" altLang="en-US" dirty="0"/>
              <a:t>비트로 변경하려면 </a:t>
            </a:r>
            <a:r>
              <a:rPr lang="en-US" altLang="ko-KR" dirty="0"/>
              <a:t>2</a:t>
            </a:r>
            <a:r>
              <a:rPr lang="ko-KR" altLang="en-US" dirty="0"/>
              <a:t>비트를 호스트 </a:t>
            </a:r>
            <a:r>
              <a:rPr lang="en-US" altLang="ko-KR" dirty="0"/>
              <a:t>ID</a:t>
            </a:r>
            <a:r>
              <a:rPr lang="ko-KR" altLang="en-US" dirty="0"/>
              <a:t>에서 빌려야 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smtClean="0"/>
              <a:t>네트워크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24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서브넷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호스트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6</a:t>
            </a:r>
            <a:r>
              <a:rPr lang="ko-KR" altLang="en-US" dirty="0"/>
              <a:t>비트가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41243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15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44005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03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서브넷 </a:t>
            </a:r>
            <a:r>
              <a:rPr lang="ko-KR" altLang="en-US" b="0" dirty="0"/>
              <a:t>마스크를 슬래시</a:t>
            </a:r>
            <a:r>
              <a:rPr lang="en-US" altLang="ko-KR" b="0" dirty="0"/>
              <a:t>(/</a:t>
            </a:r>
            <a:r>
              <a:rPr lang="ko-KR" altLang="en-US" b="0" dirty="0"/>
              <a:t>비트 수</a:t>
            </a:r>
            <a:r>
              <a:rPr lang="en-US" altLang="ko-KR" b="0" dirty="0"/>
              <a:t>)</a:t>
            </a:r>
            <a:r>
              <a:rPr lang="ko-KR" altLang="en-US" b="0" dirty="0"/>
              <a:t>로 나타내는 프리픽스 </a:t>
            </a:r>
            <a:r>
              <a:rPr lang="en-US" altLang="ko-KR" b="0" dirty="0"/>
              <a:t>prefix </a:t>
            </a:r>
            <a:r>
              <a:rPr lang="ko-KR" altLang="en-US" b="0" dirty="0"/>
              <a:t>표기법을 사용할 수도 있다</a:t>
            </a:r>
            <a:r>
              <a:rPr lang="en-US" altLang="ko-KR" b="0" dirty="0"/>
              <a:t>. </a:t>
            </a:r>
            <a:r>
              <a:rPr lang="ko-KR" altLang="en-US" b="0" dirty="0"/>
              <a:t>예 를 들어 프리픽스 표기법을 사용하면 </a:t>
            </a:r>
            <a:r>
              <a:rPr lang="en-US" altLang="ko-KR" b="0" dirty="0"/>
              <a:t>255.255.0.0</a:t>
            </a:r>
            <a:r>
              <a:rPr lang="ko-KR" altLang="en-US" b="0" dirty="0"/>
              <a:t>은 </a:t>
            </a:r>
            <a:r>
              <a:rPr lang="en-US" altLang="ko-KR" b="0" dirty="0"/>
              <a:t>/16</a:t>
            </a:r>
            <a:r>
              <a:rPr lang="ko-KR" altLang="en-US" b="0" dirty="0"/>
              <a:t>이 되고 </a:t>
            </a:r>
            <a:r>
              <a:rPr lang="en-US" altLang="ko-KR" b="0" dirty="0"/>
              <a:t>255.255.255.0</a:t>
            </a:r>
            <a:r>
              <a:rPr lang="ko-KR" altLang="en-US" b="0" dirty="0"/>
              <a:t>은 </a:t>
            </a:r>
            <a:r>
              <a:rPr lang="en-US" altLang="ko-KR" b="0" dirty="0"/>
              <a:t>/24</a:t>
            </a:r>
            <a:r>
              <a:rPr lang="ko-KR" altLang="en-US" b="0" dirty="0"/>
              <a:t>가 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5-32]</a:t>
            </a:r>
            <a:r>
              <a:rPr lang="ko-KR" altLang="en-US" dirty="0"/>
              <a:t>에서 네트워크의 서브넷 마스크는 </a:t>
            </a:r>
            <a:r>
              <a:rPr lang="en-US" altLang="ko-KR" dirty="0"/>
              <a:t>255.255.255.192</a:t>
            </a:r>
            <a:r>
              <a:rPr lang="ko-KR" altLang="en-US" dirty="0"/>
              <a:t>인데 이것을 프리픽스 표기법으로 바꾸면 네트워크 </a:t>
            </a:r>
            <a:r>
              <a:rPr lang="en-US" altLang="ko-KR" dirty="0"/>
              <a:t>ID</a:t>
            </a:r>
            <a:r>
              <a:rPr lang="ko-KR" altLang="en-US" dirty="0"/>
              <a:t>와 서브넷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26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/26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481" y="2132856"/>
            <a:ext cx="38576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5085184"/>
            <a:ext cx="34480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65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프로토콜의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ko-KR" altLang="en-US" b="1" dirty="0" smtClean="0"/>
              <a:t>프로토콜</a:t>
            </a:r>
            <a:r>
              <a:rPr lang="ko-KR" altLang="en-US" b="0" dirty="0" smtClean="0"/>
              <a:t>은 </a:t>
            </a:r>
            <a:r>
              <a:rPr lang="ko-KR" altLang="en-US" b="0" dirty="0"/>
              <a:t>서로 다른 시스템에 있는 개체 간에 성공적으로 데이터를 전송하는 통신 규약을 </a:t>
            </a:r>
            <a:r>
              <a:rPr lang="ko-KR" altLang="en-US" b="0" dirty="0" smtClean="0"/>
              <a:t>말한다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개체에는 </a:t>
            </a:r>
            <a:r>
              <a:rPr lang="ko-KR" altLang="en-US" b="0" dirty="0"/>
              <a:t>데이터베이스 관리 시스템</a:t>
            </a:r>
            <a:r>
              <a:rPr lang="en-US" altLang="ko-KR" b="0" dirty="0"/>
              <a:t>, </a:t>
            </a:r>
            <a:r>
              <a:rPr lang="ko-KR" altLang="en-US" b="0" dirty="0"/>
              <a:t>전자우편 시스템</a:t>
            </a:r>
            <a:r>
              <a:rPr lang="en-US" altLang="ko-KR" b="0" dirty="0"/>
              <a:t>, </a:t>
            </a:r>
            <a:r>
              <a:rPr lang="ko-KR" altLang="en-US" b="0" dirty="0"/>
              <a:t>사용자 프로그램 등이 </a:t>
            </a:r>
            <a:r>
              <a:rPr lang="ko-KR" altLang="en-US" b="0" dirty="0" smtClean="0"/>
              <a:t>포함되며</a:t>
            </a:r>
            <a:r>
              <a:rPr lang="en-US" altLang="ko-KR" b="0" dirty="0"/>
              <a:t>, </a:t>
            </a:r>
            <a:r>
              <a:rPr lang="ko-KR" altLang="en-US" b="0" dirty="0"/>
              <a:t>시스템은 하나 이상의 개체를 보유한 컴퓨터를 의미한다</a:t>
            </a:r>
            <a:r>
              <a:rPr lang="en-US" altLang="ko-KR" b="0" dirty="0"/>
              <a:t>. </a:t>
            </a:r>
            <a:r>
              <a:rPr lang="ko-KR" altLang="en-US" b="0" dirty="0"/>
              <a:t>프로토콜은 계층적 구조로 </a:t>
            </a:r>
            <a:r>
              <a:rPr lang="ko-KR" altLang="en-US" b="0" dirty="0" smtClean="0"/>
              <a:t>정의 되고 </a:t>
            </a:r>
            <a:r>
              <a:rPr lang="ko-KR" altLang="en-US" b="0" dirty="0"/>
              <a:t>각 계층의 역할을 구분한다</a:t>
            </a:r>
            <a:r>
              <a:rPr lang="en-US" altLang="ko-KR" b="0" dirty="0"/>
              <a:t>. </a:t>
            </a:r>
            <a:r>
              <a:rPr lang="ko-KR" altLang="en-US" b="0" dirty="0"/>
              <a:t>이는 편지 배달 과정을 편지를 써서 우체통에 넣는 단계</a:t>
            </a:r>
            <a:r>
              <a:rPr lang="en-US" altLang="ko-KR" b="0" dirty="0"/>
              <a:t>, </a:t>
            </a:r>
            <a:r>
              <a:rPr lang="ko-KR" altLang="en-US" b="0" dirty="0" smtClean="0"/>
              <a:t>편지를 </a:t>
            </a:r>
            <a:r>
              <a:rPr lang="ko-KR" altLang="en-US" b="0" dirty="0"/>
              <a:t>수거하는 단계</a:t>
            </a:r>
            <a:r>
              <a:rPr lang="en-US" altLang="ko-KR" b="0" dirty="0"/>
              <a:t>, </a:t>
            </a:r>
            <a:r>
              <a:rPr lang="ko-KR" altLang="en-US" b="0" dirty="0"/>
              <a:t>편지를 지역별로 구분하는 단계</a:t>
            </a:r>
            <a:r>
              <a:rPr lang="en-US" altLang="ko-KR" b="0" dirty="0"/>
              <a:t>, </a:t>
            </a:r>
            <a:r>
              <a:rPr lang="ko-KR" altLang="en-US" b="0" dirty="0"/>
              <a:t>지역별로 차량에 싣는 </a:t>
            </a:r>
            <a:r>
              <a:rPr lang="ko-KR" altLang="en-US" b="0" dirty="0" smtClean="0"/>
              <a:t>단계 </a:t>
            </a:r>
            <a:r>
              <a:rPr lang="ko-KR" altLang="en-US" b="0" dirty="0"/>
              <a:t>등으로 </a:t>
            </a:r>
            <a:r>
              <a:rPr lang="ko-KR" altLang="en-US" b="0" dirty="0" smtClean="0"/>
              <a:t>세분하는 </a:t>
            </a:r>
            <a:r>
              <a:rPr lang="ko-KR" altLang="en-US" b="0" dirty="0"/>
              <a:t>것에 비유할 수 </a:t>
            </a:r>
            <a:r>
              <a:rPr lang="ko-KR" altLang="en-US" b="0" dirty="0" smtClean="0"/>
              <a:t>있다</a:t>
            </a:r>
            <a:r>
              <a:rPr lang="en-US" altLang="ko-KR" b="0" dirty="0" smtClean="0"/>
              <a:t>.</a:t>
            </a:r>
          </a:p>
          <a:p>
            <a:pPr marL="457200" lvl="2" indent="-285750"/>
            <a:r>
              <a:rPr lang="ko-KR" altLang="en-US" b="1" dirty="0"/>
              <a:t>프로토콜</a:t>
            </a:r>
            <a:r>
              <a:rPr lang="ko-KR" altLang="en-US" dirty="0"/>
              <a:t>은 </a:t>
            </a:r>
            <a:r>
              <a:rPr lang="ko-KR" altLang="en-US" dirty="0" smtClean="0"/>
              <a:t>시스템 </a:t>
            </a:r>
            <a:r>
              <a:rPr lang="ko-KR" altLang="en-US" dirty="0"/>
              <a:t>간의 통신과 관련된 복잡한 상호 작용을 세분하여 계층화한 것이기 때문에 이해하기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dirty="0"/>
              <a:t>계층 간 표준 인터페이스가 정의되어 있어 이 표준만 </a:t>
            </a:r>
            <a:r>
              <a:rPr lang="ko-KR" altLang="en-US" dirty="0" smtClean="0"/>
              <a:t>따르면 </a:t>
            </a:r>
            <a:r>
              <a:rPr lang="ko-KR" altLang="en-US" dirty="0"/>
              <a:t>다른 업체의 시스템과도 </a:t>
            </a:r>
            <a:r>
              <a:rPr lang="ko-KR" altLang="en-US" dirty="0" smtClean="0"/>
              <a:t>호환이 </a:t>
            </a:r>
            <a:r>
              <a:rPr lang="ko-KR" altLang="en-US" dirty="0"/>
              <a:t>가능하다</a:t>
            </a:r>
            <a:r>
              <a:rPr lang="en-US" altLang="ko-KR" dirty="0" smtClean="0"/>
              <a:t>.</a:t>
            </a:r>
          </a:p>
          <a:p>
            <a:pPr marL="457200" lvl="2" indent="-285750"/>
            <a:r>
              <a:rPr lang="ko-KR" altLang="en-US" b="1" dirty="0" smtClean="0"/>
              <a:t>프로토콜</a:t>
            </a:r>
            <a:r>
              <a:rPr lang="ko-KR" altLang="en-US" dirty="0" smtClean="0"/>
              <a:t>은 </a:t>
            </a:r>
            <a:r>
              <a:rPr lang="ko-KR" altLang="en-US" dirty="0"/>
              <a:t>두 나라 간의 의정서 또는 의례에서 유래된 용어로</a:t>
            </a:r>
            <a:r>
              <a:rPr lang="en-US" altLang="ko-KR" dirty="0"/>
              <a:t>, </a:t>
            </a:r>
            <a:r>
              <a:rPr lang="ko-KR" altLang="en-US" dirty="0"/>
              <a:t>네트워크에서 통신하려는 </a:t>
            </a:r>
            <a:r>
              <a:rPr lang="ko-KR" altLang="en-US" dirty="0" smtClean="0"/>
              <a:t>두 시스템 </a:t>
            </a:r>
            <a:r>
              <a:rPr lang="ko-KR" altLang="en-US" dirty="0"/>
              <a:t>간에 무엇을</a:t>
            </a:r>
            <a:r>
              <a:rPr lang="en-US" altLang="ko-KR" dirty="0"/>
              <a:t>, </a:t>
            </a:r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어떻게 통신할 것인지 미리 정해놓은 약속이다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55" y="4365104"/>
            <a:ext cx="36861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873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en-US" altLang="ko-KR" dirty="0" smtClean="0"/>
              <a:t>IP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2"/>
            <a:r>
              <a:rPr lang="en-US" altLang="ko-KR" dirty="0"/>
              <a:t>IP</a:t>
            </a:r>
            <a:r>
              <a:rPr lang="ko-KR" altLang="en-US" dirty="0"/>
              <a:t>는 컴퓨터 간에 통신하기 위해 </a:t>
            </a:r>
            <a:r>
              <a:rPr lang="en-US" altLang="ko-KR" dirty="0"/>
              <a:t>TCP/IP </a:t>
            </a:r>
            <a:r>
              <a:rPr lang="ko-KR" altLang="en-US" dirty="0"/>
              <a:t>프로토콜의 네트워크 계층에서 사용하는 프로토콜이다</a:t>
            </a:r>
            <a:r>
              <a:rPr lang="en-US" altLang="ko-KR" dirty="0"/>
              <a:t>. IP</a:t>
            </a:r>
            <a:r>
              <a:rPr lang="ko-KR" altLang="en-US" dirty="0"/>
              <a:t>는 레이어</a:t>
            </a:r>
            <a:r>
              <a:rPr lang="en-US" altLang="ko-KR" dirty="0"/>
              <a:t>3 </a:t>
            </a:r>
            <a:r>
              <a:rPr lang="ko-KR" altLang="en-US" dirty="0"/>
              <a:t>스위치나 라우터 등의 중계 장치를 사용하여 라우팅을 하는 기능을 가지고 있다</a:t>
            </a:r>
            <a:r>
              <a:rPr lang="en-US" altLang="ko-KR" dirty="0"/>
              <a:t>. TCP</a:t>
            </a:r>
            <a:r>
              <a:rPr lang="ko-KR" altLang="en-US" dirty="0"/>
              <a:t>는 오류가 발생하면 데이터를 재전송할 수 있는 신뢰성 있는 연결 지향형 프로토콜인 반면</a:t>
            </a:r>
            <a:r>
              <a:rPr lang="en-US" altLang="ko-KR" dirty="0"/>
              <a:t>, IP</a:t>
            </a:r>
            <a:r>
              <a:rPr lang="ko-KR" altLang="en-US" dirty="0"/>
              <a:t>는 데이터가 제대로 수신되었는지 확인하는 기능이 없는 비연결형 프로토콜이다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IP</a:t>
            </a:r>
            <a:r>
              <a:rPr lang="ko-KR" altLang="en-US" dirty="0"/>
              <a:t>는 최선을 다해 패킷을 수신지까지 전송하지만 전송 완료를 보장하지는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비연결형 데이터그램 프로토콜은 각 데이터그램을 독립적으로 처리하고 수신지까지 다른 경로로 전송할 수 있다</a:t>
            </a:r>
            <a:r>
              <a:rPr lang="en-US" altLang="ko-KR" dirty="0"/>
              <a:t>. </a:t>
            </a:r>
            <a:r>
              <a:rPr lang="ko-KR" altLang="en-US" dirty="0"/>
              <a:t>여러 송신지에 데이터그램을 보내면 순서가 뒤바뀌어 도달하기도 하고 일부는 전송 도중 분실 또는 훼손되기도 한다</a:t>
            </a:r>
            <a:r>
              <a:rPr lang="en-US" altLang="ko-KR" dirty="0"/>
              <a:t>. </a:t>
            </a:r>
            <a:r>
              <a:rPr lang="ko-KR" altLang="en-US" dirty="0"/>
              <a:t>통신 접속 절차나 패킷 전체의 내용이 정상인지는 상위 계층인 </a:t>
            </a:r>
            <a:r>
              <a:rPr lang="en-US" altLang="ko-KR" dirty="0"/>
              <a:t>TCP</a:t>
            </a:r>
            <a:r>
              <a:rPr lang="ko-KR" altLang="en-US" dirty="0"/>
              <a:t>에서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43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연결형 서비스</a:t>
            </a:r>
          </a:p>
          <a:p>
            <a:pPr lvl="3"/>
            <a:r>
              <a:rPr lang="ko-KR" altLang="en-US" dirty="0"/>
              <a:t>송수신자 간에 논리적인 연결을 확립하고 데이터를 전송하는 방법이다</a:t>
            </a:r>
            <a:r>
              <a:rPr lang="en-US" altLang="ko-KR" dirty="0"/>
              <a:t>. </a:t>
            </a:r>
            <a:r>
              <a:rPr lang="ko-KR" altLang="en-US" dirty="0"/>
              <a:t>패킷 순서가 서로 맞지 않을 위험성이 낮고 오류가 발생하면 재전송하기 때문에 신뢰성이 있다</a:t>
            </a:r>
            <a:r>
              <a:rPr lang="en-US" altLang="ko-KR" dirty="0"/>
              <a:t>. </a:t>
            </a:r>
            <a:r>
              <a:rPr lang="ko-KR" altLang="en-US" dirty="0"/>
              <a:t>연결형 서비스는 전송 계층에 </a:t>
            </a:r>
            <a:r>
              <a:rPr lang="ko-KR" altLang="en-US" dirty="0" smtClean="0"/>
              <a:t>해당되는 </a:t>
            </a:r>
            <a:r>
              <a:rPr lang="ko-KR" altLang="en-US" dirty="0"/>
              <a:t>기능으로</a:t>
            </a:r>
            <a:r>
              <a:rPr lang="en-US" altLang="ko-KR" dirty="0"/>
              <a:t>, </a:t>
            </a:r>
            <a:r>
              <a:rPr lang="ko-KR" altLang="en-US" dirty="0"/>
              <a:t>다음 장에서 살펴볼 </a:t>
            </a:r>
            <a:r>
              <a:rPr lang="en-US" altLang="ko-KR" dirty="0"/>
              <a:t>TCP </a:t>
            </a:r>
            <a:r>
              <a:rPr lang="ko-KR" altLang="en-US" dirty="0"/>
              <a:t>방식이다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비연결형 서비스</a:t>
            </a:r>
          </a:p>
          <a:p>
            <a:pPr lvl="3"/>
            <a:r>
              <a:rPr lang="ko-KR" altLang="en-US" dirty="0"/>
              <a:t>송수신자 간에 논리적인 연결을 확립하지 않은 채 데이터를 전송하는 방법이다</a:t>
            </a:r>
            <a:r>
              <a:rPr lang="en-US" altLang="ko-KR" dirty="0"/>
              <a:t>. </a:t>
            </a:r>
            <a:r>
              <a:rPr lang="ko-KR" altLang="en-US" dirty="0"/>
              <a:t>오류가 발</a:t>
            </a:r>
          </a:p>
          <a:p>
            <a:pPr lvl="3"/>
            <a:r>
              <a:rPr lang="ko-KR" altLang="en-US" dirty="0"/>
              <a:t>생해도 재전송하지 않기 때문에 신뢰성이 없지만 전송 속도가 빨라 중요도가 낮은 데이터</a:t>
            </a:r>
          </a:p>
          <a:p>
            <a:pPr lvl="3"/>
            <a:r>
              <a:rPr lang="ko-KR" altLang="en-US" dirty="0"/>
              <a:t>전송에 많이 사용한다</a:t>
            </a:r>
            <a:r>
              <a:rPr lang="en-US" altLang="ko-KR" dirty="0"/>
              <a:t>. </a:t>
            </a:r>
            <a:r>
              <a:rPr lang="ko-KR" altLang="en-US" dirty="0"/>
              <a:t>비연결형 서비스는 </a:t>
            </a:r>
            <a:r>
              <a:rPr lang="en-US" altLang="ko-KR" dirty="0"/>
              <a:t>UDP </a:t>
            </a:r>
            <a:r>
              <a:rPr lang="ko-KR" altLang="en-US" dirty="0"/>
              <a:t>방식이며</a:t>
            </a:r>
            <a:r>
              <a:rPr lang="en-US" altLang="ko-KR" dirty="0"/>
              <a:t>, </a:t>
            </a:r>
            <a:r>
              <a:rPr lang="ko-KR" altLang="en-US" dirty="0"/>
              <a:t>신뢰성 있는 데이터 전송을 할</a:t>
            </a:r>
          </a:p>
          <a:p>
            <a:pPr lvl="3"/>
            <a:r>
              <a:rPr lang="ko-KR" altLang="en-US" dirty="0"/>
              <a:t>수 없어 상위 계층인 </a:t>
            </a:r>
            <a:r>
              <a:rPr lang="en-US" altLang="ko-KR" dirty="0"/>
              <a:t>TCP </a:t>
            </a:r>
            <a:r>
              <a:rPr lang="ko-KR" altLang="en-US" dirty="0"/>
              <a:t>등에서 신뢰성을 보장해야 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IP</a:t>
            </a:r>
            <a:r>
              <a:rPr lang="ko-KR" altLang="en-US" dirty="0"/>
              <a:t>는 </a:t>
            </a:r>
            <a:r>
              <a:rPr lang="en-US" altLang="ko-KR" dirty="0"/>
              <a:t>TCP/IP </a:t>
            </a:r>
            <a:r>
              <a:rPr lang="ko-KR" altLang="en-US" dirty="0"/>
              <a:t>네트워크를 통해 전송하는 데이터의 기본 단위를 정의하며</a:t>
            </a:r>
            <a:r>
              <a:rPr lang="en-US" altLang="ko-KR" dirty="0"/>
              <a:t>, </a:t>
            </a:r>
            <a:r>
              <a:rPr lang="ko-KR" altLang="en-US" dirty="0"/>
              <a:t>데이터를 전송할</a:t>
            </a:r>
          </a:p>
          <a:p>
            <a:pPr lvl="3"/>
            <a:r>
              <a:rPr lang="ko-KR" altLang="en-US" dirty="0"/>
              <a:t>최적의 경로를 선택하는 라우팅 기능을 수행한다</a:t>
            </a:r>
            <a:r>
              <a:rPr lang="en-US" altLang="ko-KR" dirty="0"/>
              <a:t>. </a:t>
            </a:r>
            <a:r>
              <a:rPr lang="ko-KR" altLang="en-US" dirty="0"/>
              <a:t>다음 그림은 네트워크에서 송신 측이 동</a:t>
            </a:r>
          </a:p>
          <a:p>
            <a:pPr lvl="3"/>
            <a:r>
              <a:rPr lang="ko-KR" altLang="en-US" dirty="0"/>
              <a:t>일한 수신 측으로 전송하는 데이터그램이 다양한 경로를 통해 도착하는 것을 보여준다</a:t>
            </a:r>
            <a:r>
              <a:rPr lang="en-US" altLang="ko-KR" dirty="0"/>
              <a:t>. </a:t>
            </a:r>
            <a:r>
              <a:rPr lang="ko-KR" altLang="en-US" dirty="0"/>
              <a:t>이</a:t>
            </a:r>
          </a:p>
          <a:p>
            <a:pPr lvl="3"/>
            <a:r>
              <a:rPr lang="ko-KR" altLang="en-US" dirty="0"/>
              <a:t>때 전송 경로는 매번 달라진다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88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490663"/>
            <a:ext cx="646747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487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8"/>
            </a:pPr>
            <a:r>
              <a:rPr lang="ko-KR" altLang="en-US" dirty="0"/>
              <a:t>데이터그램의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계층의 패킷을 데이터그램이라고 한다</a:t>
            </a:r>
            <a:r>
              <a:rPr lang="en-US" altLang="ko-KR" dirty="0"/>
              <a:t>. </a:t>
            </a:r>
            <a:r>
              <a:rPr lang="ko-KR" altLang="en-US" dirty="0"/>
              <a:t>데이터그램은 가변 길이이며 헤더와 데이터 </a:t>
            </a:r>
            <a:r>
              <a:rPr lang="ko-KR" altLang="en-US" dirty="0" smtClean="0"/>
              <a:t>부분으로 </a:t>
            </a:r>
            <a:r>
              <a:rPr lang="ko-KR" altLang="en-US" dirty="0"/>
              <a:t>구성된다</a:t>
            </a:r>
            <a:r>
              <a:rPr lang="en-US" altLang="ko-KR" dirty="0"/>
              <a:t>. IPv4</a:t>
            </a:r>
            <a:r>
              <a:rPr lang="ko-KR" altLang="en-US" dirty="0"/>
              <a:t>는 가변 길이 헤더를 가지고 있으나 실제로 인터넷에서 </a:t>
            </a:r>
            <a:r>
              <a:rPr lang="ko-KR" altLang="en-US" dirty="0" smtClean="0"/>
              <a:t>사용되는 </a:t>
            </a:r>
            <a:r>
              <a:rPr lang="en-US" altLang="ko-KR" dirty="0" smtClean="0"/>
              <a:t>I </a:t>
            </a:r>
            <a:r>
              <a:rPr lang="en-US" altLang="ko-KR" dirty="0"/>
              <a:t>P </a:t>
            </a:r>
            <a:r>
              <a:rPr lang="ko-KR" altLang="en-US" dirty="0" smtClean="0"/>
              <a:t>패킷에는 </a:t>
            </a:r>
            <a:r>
              <a:rPr lang="ko-KR" altLang="en-US" dirty="0"/>
              <a:t>통상적으로 </a:t>
            </a:r>
            <a:r>
              <a:rPr lang="en-US" altLang="ko-KR" dirty="0"/>
              <a:t>IP </a:t>
            </a:r>
            <a:r>
              <a:rPr lang="ko-KR" altLang="en-US" dirty="0"/>
              <a:t>옵션 등의 헤더가 사용되지 않는다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IPv4 </a:t>
            </a:r>
            <a:r>
              <a:rPr lang="ko-KR" altLang="en-US" dirty="0"/>
              <a:t>헤더는 거의 고정 </a:t>
            </a:r>
            <a:r>
              <a:rPr lang="ko-KR" altLang="en-US" dirty="0" smtClean="0"/>
              <a:t>길이로 </a:t>
            </a:r>
            <a:r>
              <a:rPr lang="en-US" altLang="ko-KR" dirty="0" smtClean="0"/>
              <a:t>20</a:t>
            </a:r>
            <a:r>
              <a:rPr lang="ko-KR" altLang="en-US" dirty="0"/>
              <a:t>바이트이다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19028"/>
            <a:ext cx="49720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937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버전</a:t>
            </a:r>
          </a:p>
          <a:p>
            <a:pPr lvl="3"/>
            <a:r>
              <a:rPr lang="en-US" altLang="ko-KR" dirty="0"/>
              <a:t>IP </a:t>
            </a:r>
            <a:r>
              <a:rPr lang="ko-KR" altLang="en-US" dirty="0"/>
              <a:t>헤더 안에 있는 버전</a:t>
            </a:r>
            <a:r>
              <a:rPr lang="en-US" altLang="ko-KR" dirty="0"/>
              <a:t>Version </a:t>
            </a:r>
            <a:r>
              <a:rPr lang="ko-KR" altLang="en-US" dirty="0"/>
              <a:t>필드는 </a:t>
            </a:r>
            <a:r>
              <a:rPr lang="en-US" altLang="ko-KR" dirty="0"/>
              <a:t>4</a:t>
            </a:r>
            <a:r>
              <a:rPr lang="ko-KR" altLang="en-US" dirty="0"/>
              <a:t>비트로</a:t>
            </a:r>
            <a:r>
              <a:rPr lang="en-US" altLang="ko-KR" dirty="0"/>
              <a:t>, </a:t>
            </a:r>
            <a:r>
              <a:rPr lang="ko-KR" altLang="en-US" dirty="0"/>
              <a:t>인터넷 버전을 규정하며 현재 버전은 </a:t>
            </a:r>
            <a:r>
              <a:rPr lang="en-US" altLang="ko-KR" dirty="0"/>
              <a:t>4</a:t>
            </a:r>
            <a:r>
              <a:rPr lang="ko-KR" altLang="en-US" dirty="0"/>
              <a:t>이다</a:t>
            </a:r>
            <a:r>
              <a:rPr lang="en-US" altLang="ko-KR" dirty="0"/>
              <a:t>. IP </a:t>
            </a:r>
            <a:r>
              <a:rPr lang="ko-KR" altLang="en-US" dirty="0"/>
              <a:t>소프트웨어는 버전 필드를 검사하여 버전이 </a:t>
            </a:r>
            <a:r>
              <a:rPr lang="en-US" altLang="ko-KR" dirty="0"/>
              <a:t>4</a:t>
            </a:r>
            <a:r>
              <a:rPr lang="ko-KR" altLang="en-US" dirty="0"/>
              <a:t>이면 </a:t>
            </a:r>
            <a:r>
              <a:rPr lang="en-US" altLang="ko-KR" dirty="0"/>
              <a:t>IP </a:t>
            </a:r>
            <a:r>
              <a:rPr lang="ko-KR" altLang="en-US" dirty="0"/>
              <a:t>소프트웨어의 모든 필드를 버전 </a:t>
            </a:r>
            <a:r>
              <a:rPr lang="en-US" altLang="ko-KR" dirty="0"/>
              <a:t>4 </a:t>
            </a:r>
            <a:r>
              <a:rPr lang="ko-KR" altLang="en-US" dirty="0"/>
              <a:t>프로토콜에서 지정한 형식으로 해석한다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헤더 </a:t>
            </a:r>
            <a:r>
              <a:rPr lang="ko-KR" altLang="en-US" dirty="0"/>
              <a:t>길이</a:t>
            </a:r>
          </a:p>
          <a:p>
            <a:pPr lvl="3"/>
            <a:r>
              <a:rPr lang="en-US" altLang="ko-KR" dirty="0"/>
              <a:t>IP </a:t>
            </a:r>
            <a:r>
              <a:rPr lang="ko-KR" altLang="en-US" dirty="0"/>
              <a:t>헤더 안에 있는 다음 </a:t>
            </a:r>
            <a:r>
              <a:rPr lang="en-US" altLang="ko-KR" dirty="0"/>
              <a:t>4</a:t>
            </a:r>
            <a:r>
              <a:rPr lang="ko-KR" altLang="en-US" dirty="0"/>
              <a:t>비트 필드는 데이터그램 헤더의 전체 길이를 </a:t>
            </a:r>
            <a:r>
              <a:rPr lang="en-US" altLang="ko-KR" dirty="0"/>
              <a:t>4</a:t>
            </a:r>
            <a:r>
              <a:rPr lang="ko-KR" altLang="en-US" dirty="0"/>
              <a:t>바이트 단위로 나타낸다</a:t>
            </a:r>
            <a:r>
              <a:rPr lang="en-US" altLang="ko-KR" dirty="0"/>
              <a:t>. </a:t>
            </a:r>
            <a:r>
              <a:rPr lang="ko-KR" altLang="en-US" dirty="0"/>
              <a:t>헤더 길이</a:t>
            </a:r>
            <a:r>
              <a:rPr lang="en-US" altLang="ko-KR" dirty="0"/>
              <a:t>Header LENgth, HLEN </a:t>
            </a:r>
            <a:r>
              <a:rPr lang="ko-KR" altLang="en-US" dirty="0"/>
              <a:t>필드를 검사함으로써 </a:t>
            </a:r>
            <a:r>
              <a:rPr lang="en-US" altLang="ko-KR" dirty="0"/>
              <a:t>IP</a:t>
            </a:r>
            <a:r>
              <a:rPr lang="ko-KR" altLang="en-US" dirty="0"/>
              <a:t>와 응용 프로그램은 어디에서 데이터를 발견할 수 있는지 정확히 알게 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서비스 </a:t>
            </a:r>
            <a:r>
              <a:rPr lang="ko-KR" altLang="en-US" dirty="0"/>
              <a:t>유형</a:t>
            </a:r>
          </a:p>
          <a:p>
            <a:pPr lvl="3"/>
            <a:r>
              <a:rPr lang="en-US" altLang="ko-KR" dirty="0"/>
              <a:t>Differentiated Services Field</a:t>
            </a:r>
            <a:r>
              <a:rPr lang="ko-KR" altLang="en-US" dirty="0"/>
              <a:t>는 패킷의 대역을 제어하는 </a:t>
            </a:r>
            <a:r>
              <a:rPr lang="en-US" altLang="ko-KR" dirty="0" err="1" smtClean="0"/>
              <a:t>QoS</a:t>
            </a:r>
            <a:r>
              <a:rPr lang="en-US" altLang="ko-KR" dirty="0" smtClean="0"/>
              <a:t>(Quality </a:t>
            </a:r>
            <a:r>
              <a:rPr lang="en-US" altLang="ko-KR" dirty="0"/>
              <a:t>of </a:t>
            </a:r>
            <a:r>
              <a:rPr lang="en-US" altLang="ko-KR" dirty="0" smtClean="0"/>
              <a:t>Service:</a:t>
            </a:r>
            <a:r>
              <a:rPr lang="ko-KR" altLang="en-US" dirty="0" smtClean="0"/>
              <a:t>서비스 </a:t>
            </a:r>
            <a:r>
              <a:rPr lang="ko-KR" altLang="en-US" dirty="0"/>
              <a:t>품질 제어</a:t>
            </a:r>
            <a:r>
              <a:rPr lang="en-US" altLang="ko-KR" dirty="0"/>
              <a:t>)</a:t>
            </a:r>
            <a:r>
              <a:rPr lang="ko-KR" altLang="en-US" dirty="0"/>
              <a:t>에 이용된다</a:t>
            </a:r>
            <a:r>
              <a:rPr lang="en-US" altLang="ko-KR" dirty="0"/>
              <a:t>. </a:t>
            </a:r>
            <a:r>
              <a:rPr lang="ko-KR" altLang="en-US" dirty="0"/>
              <a:t>이전에는 이 필드를 </a:t>
            </a:r>
            <a:r>
              <a:rPr lang="en-US" altLang="ko-KR" dirty="0"/>
              <a:t>TOS(Type Of </a:t>
            </a:r>
            <a:r>
              <a:rPr lang="en-US" altLang="ko-KR" dirty="0" smtClean="0"/>
              <a:t>Service)</a:t>
            </a:r>
            <a:r>
              <a:rPr lang="ko-KR" altLang="en-US" dirty="0" smtClean="0"/>
              <a:t>라고 </a:t>
            </a:r>
            <a:r>
              <a:rPr lang="ko-KR" altLang="en-US" dirty="0"/>
              <a:t>했으며</a:t>
            </a:r>
            <a:r>
              <a:rPr lang="en-US" altLang="ko-KR" dirty="0"/>
              <a:t>, </a:t>
            </a:r>
            <a:r>
              <a:rPr lang="ko-KR" altLang="en-US" dirty="0"/>
              <a:t>실제로 </a:t>
            </a:r>
            <a:r>
              <a:rPr lang="en-US" altLang="ko-KR" dirty="0"/>
              <a:t>TOS </a:t>
            </a:r>
            <a:r>
              <a:rPr lang="ko-KR" altLang="en-US" dirty="0"/>
              <a:t>필드로 사용되기도 한다</a:t>
            </a:r>
            <a:r>
              <a:rPr lang="en-US" altLang="ko-KR" dirty="0"/>
              <a:t>. TOS </a:t>
            </a:r>
            <a:r>
              <a:rPr lang="ko-KR" altLang="en-US" dirty="0"/>
              <a:t>필드는 통신의 품질을 결정하는 </a:t>
            </a:r>
            <a:r>
              <a:rPr lang="en-US" altLang="ko-KR" dirty="0"/>
              <a:t>1</a:t>
            </a:r>
            <a:r>
              <a:rPr lang="ko-KR" altLang="en-US" dirty="0"/>
              <a:t>바이트 필드로</a:t>
            </a:r>
            <a:r>
              <a:rPr lang="en-US" altLang="ko-KR" dirty="0"/>
              <a:t>, </a:t>
            </a:r>
            <a:r>
              <a:rPr lang="ko-KR" altLang="en-US" dirty="0"/>
              <a:t>처음 </a:t>
            </a:r>
            <a:r>
              <a:rPr lang="en-US" altLang="ko-KR" dirty="0"/>
              <a:t>3</a:t>
            </a:r>
            <a:r>
              <a:rPr lang="ko-KR" altLang="en-US" dirty="0"/>
              <a:t>비트는 해당 패킷의 우선순위를 나타내고 다음 </a:t>
            </a:r>
            <a:r>
              <a:rPr lang="en-US" altLang="ko-KR" dirty="0"/>
              <a:t>4</a:t>
            </a:r>
            <a:r>
              <a:rPr lang="ko-KR" altLang="en-US" dirty="0"/>
              <a:t>비트는 서비스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ServiceType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나타내며 마지막 </a:t>
            </a:r>
            <a:r>
              <a:rPr lang="en-US" altLang="ko-KR" dirty="0"/>
              <a:t>1</a:t>
            </a:r>
            <a:r>
              <a:rPr lang="ko-KR" altLang="en-US" dirty="0"/>
              <a:t>비트에는 예약되었음을 의미하는 </a:t>
            </a:r>
            <a:r>
              <a:rPr lang="en-US" altLang="ko-KR" dirty="0"/>
              <a:t>0</a:t>
            </a:r>
            <a:r>
              <a:rPr lang="ko-KR" altLang="en-US" dirty="0"/>
              <a:t>이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480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457325"/>
            <a:ext cx="634365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06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우선순위는 범위의 값이 </a:t>
            </a:r>
            <a:r>
              <a:rPr lang="en-US" altLang="ko-KR" dirty="0"/>
              <a:t>0~7</a:t>
            </a:r>
            <a:r>
              <a:rPr lang="ko-KR" altLang="en-US" dirty="0"/>
              <a:t>인 </a:t>
            </a:r>
            <a:r>
              <a:rPr lang="en-US" altLang="ko-KR" dirty="0"/>
              <a:t>3</a:t>
            </a:r>
            <a:r>
              <a:rPr lang="ko-KR" altLang="en-US" dirty="0"/>
              <a:t>비트의 서브 필드로</a:t>
            </a:r>
            <a:r>
              <a:rPr lang="en-US" altLang="ko-KR" dirty="0"/>
              <a:t>, </a:t>
            </a:r>
            <a:r>
              <a:rPr lang="ko-KR" altLang="en-US" dirty="0"/>
              <a:t>라우터에 혼잡이 발생하여 </a:t>
            </a:r>
            <a:r>
              <a:rPr lang="ko-KR" altLang="en-US" dirty="0" smtClean="0"/>
              <a:t>데이터그램의 </a:t>
            </a:r>
            <a:r>
              <a:rPr lang="ko-KR" altLang="en-US" dirty="0"/>
              <a:t>일부를 폐기해야 한다면 우선순위가 가장 낮은 데이터그램을 먼저 폐기한다</a:t>
            </a:r>
            <a:r>
              <a:rPr lang="en-US" altLang="ko-KR" dirty="0"/>
              <a:t>. </a:t>
            </a:r>
            <a:r>
              <a:rPr lang="ko-KR" altLang="en-US" dirty="0" smtClean="0"/>
              <a:t>그러나라우터는 </a:t>
            </a:r>
            <a:r>
              <a:rPr lang="ko-KR" altLang="en-US" dirty="0"/>
              <a:t>대부분 이 필드를 무시한다</a:t>
            </a:r>
            <a:r>
              <a:rPr lang="en-US" altLang="ko-KR" dirty="0"/>
              <a:t>. TOS</a:t>
            </a:r>
            <a:r>
              <a:rPr lang="ko-KR" altLang="en-US" dirty="0"/>
              <a:t>는 </a:t>
            </a:r>
            <a:r>
              <a:rPr lang="en-US" altLang="ko-KR" dirty="0"/>
              <a:t>IP </a:t>
            </a:r>
            <a:r>
              <a:rPr lang="ko-KR" altLang="en-US" dirty="0"/>
              <a:t>데이터그램을 전달하는 </a:t>
            </a:r>
            <a:r>
              <a:rPr lang="en-US" altLang="ko-KR" dirty="0"/>
              <a:t>QoS </a:t>
            </a:r>
            <a:r>
              <a:rPr lang="ko-KR" altLang="en-US" dirty="0"/>
              <a:t>기능을 </a:t>
            </a:r>
            <a:r>
              <a:rPr lang="ko-KR" altLang="en-US" dirty="0" smtClean="0"/>
              <a:t>제공하기 </a:t>
            </a:r>
            <a:r>
              <a:rPr lang="ko-KR" altLang="en-US" dirty="0"/>
              <a:t>위해 고안된 </a:t>
            </a:r>
            <a:r>
              <a:rPr lang="en-US" altLang="ko-KR" dirty="0"/>
              <a:t>4</a:t>
            </a:r>
            <a:r>
              <a:rPr lang="ko-KR" altLang="en-US" dirty="0"/>
              <a:t>비트의 서브 필드로</a:t>
            </a:r>
            <a:r>
              <a:rPr lang="en-US" altLang="ko-KR" dirty="0"/>
              <a:t>, </a:t>
            </a:r>
            <a:r>
              <a:rPr lang="ko-KR" altLang="en-US" dirty="0"/>
              <a:t>각 비트는 </a:t>
            </a:r>
            <a:r>
              <a:rPr lang="en-US" altLang="ko-KR" dirty="0"/>
              <a:t>0 </a:t>
            </a:r>
            <a:r>
              <a:rPr lang="ko-KR" altLang="en-US" dirty="0"/>
              <a:t>또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값을 가질 수 있으나 오직 한 비트만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값을 가진다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TOS </a:t>
            </a:r>
            <a:r>
              <a:rPr lang="ko-KR" altLang="en-US" dirty="0"/>
              <a:t>비트의 다섯 가지 서비스 유형은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5-4]</a:t>
            </a:r>
            <a:r>
              <a:rPr lang="ko-KR" altLang="en-US" dirty="0"/>
              <a:t>와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서비스 </a:t>
            </a:r>
            <a:r>
              <a:rPr lang="ko-KR" altLang="en-US" dirty="0"/>
              <a:t>유형에 따라 지연</a:t>
            </a:r>
            <a:r>
              <a:rPr lang="en-US" altLang="ko-KR" dirty="0"/>
              <a:t>, </a:t>
            </a:r>
            <a:r>
              <a:rPr lang="ko-KR" altLang="en-US" dirty="0"/>
              <a:t>처리량</a:t>
            </a:r>
            <a:r>
              <a:rPr lang="en-US" altLang="ko-KR" dirty="0"/>
              <a:t>, </a:t>
            </a:r>
            <a:r>
              <a:rPr lang="ko-KR" altLang="en-US" dirty="0"/>
              <a:t>신뢰성</a:t>
            </a:r>
            <a:r>
              <a:rPr lang="en-US" altLang="ko-KR" dirty="0"/>
              <a:t>, </a:t>
            </a:r>
            <a:r>
              <a:rPr lang="ko-KR" altLang="en-US" dirty="0"/>
              <a:t>비용 등을 </a:t>
            </a:r>
            <a:r>
              <a:rPr lang="ko-KR" altLang="en-US" dirty="0" smtClean="0"/>
              <a:t>설정할 </a:t>
            </a:r>
            <a:r>
              <a:rPr lang="ko-KR" altLang="en-US" dirty="0"/>
              <a:t>수 있으며</a:t>
            </a:r>
            <a:r>
              <a:rPr lang="en-US" altLang="ko-KR" dirty="0"/>
              <a:t>, </a:t>
            </a:r>
            <a:r>
              <a:rPr lang="ko-KR" altLang="en-US" dirty="0"/>
              <a:t>상호 배타적이어서 하나의 값이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smtClean="0"/>
              <a:t>설정되면 </a:t>
            </a:r>
            <a:r>
              <a:rPr lang="ko-KR" altLang="en-US" dirty="0"/>
              <a:t>나머지 값은 무조건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89040"/>
            <a:ext cx="22955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398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전체 길이</a:t>
            </a:r>
          </a:p>
          <a:p>
            <a:pPr lvl="3"/>
            <a:r>
              <a:rPr lang="ko-KR" altLang="en-US" dirty="0"/>
              <a:t>전체 길이</a:t>
            </a:r>
            <a:r>
              <a:rPr lang="en-US" altLang="ko-KR" dirty="0"/>
              <a:t>Total Length </a:t>
            </a:r>
            <a:r>
              <a:rPr lang="ko-KR" altLang="en-US" dirty="0"/>
              <a:t>필드는 </a:t>
            </a:r>
            <a:r>
              <a:rPr lang="en-US" altLang="ko-KR" dirty="0"/>
              <a:t>16</a:t>
            </a:r>
            <a:r>
              <a:rPr lang="ko-KR" altLang="en-US" dirty="0"/>
              <a:t>비트로</a:t>
            </a:r>
            <a:r>
              <a:rPr lang="en-US" altLang="ko-KR" dirty="0"/>
              <a:t>, IP </a:t>
            </a:r>
            <a:r>
              <a:rPr lang="ko-KR" altLang="en-US" dirty="0"/>
              <a:t>헤더와 </a:t>
            </a:r>
            <a:r>
              <a:rPr lang="en-US" altLang="ko-KR" dirty="0"/>
              <a:t>IP </a:t>
            </a:r>
            <a:r>
              <a:rPr lang="ko-KR" altLang="en-US" dirty="0"/>
              <a:t>데이터그램의 길이를 바이트 </a:t>
            </a:r>
            <a:r>
              <a:rPr lang="ko-KR" altLang="en-US" dirty="0" smtClean="0"/>
              <a:t>단위로정의한다</a:t>
            </a:r>
            <a:r>
              <a:rPr lang="en-US" altLang="ko-KR" dirty="0"/>
              <a:t>. IP </a:t>
            </a:r>
            <a:r>
              <a:rPr lang="ko-KR" altLang="en-US" dirty="0"/>
              <a:t>데이터그램의 길이와 헤더 길이를 이용하여 상위 계층으로부터 받은 </a:t>
            </a:r>
            <a:r>
              <a:rPr lang="ko-KR" altLang="en-US" dirty="0" smtClean="0"/>
              <a:t>데이터 길이를 </a:t>
            </a:r>
            <a:r>
              <a:rPr lang="ko-KR" altLang="en-US" dirty="0"/>
              <a:t>구할 수 있다</a:t>
            </a:r>
            <a:r>
              <a:rPr lang="en-US" altLang="ko-KR" dirty="0"/>
              <a:t>. </a:t>
            </a:r>
            <a:r>
              <a:rPr lang="ko-KR" altLang="en-US" dirty="0"/>
              <a:t>헤더의 바이트 단위 길이는 </a:t>
            </a:r>
            <a:r>
              <a:rPr lang="en-US" altLang="ko-KR" dirty="0"/>
              <a:t>HLEN </a:t>
            </a:r>
            <a:r>
              <a:rPr lang="ko-KR" altLang="en-US" dirty="0"/>
              <a:t>필드 값에 </a:t>
            </a:r>
            <a:r>
              <a:rPr lang="en-US" altLang="ko-KR" dirty="0"/>
              <a:t>4</a:t>
            </a:r>
            <a:r>
              <a:rPr lang="ko-KR" altLang="en-US" dirty="0"/>
              <a:t>를 곱하여 구한다</a:t>
            </a:r>
            <a:r>
              <a:rPr lang="en-US" altLang="ko-KR" dirty="0" smtClean="0"/>
              <a:t>.</a:t>
            </a:r>
            <a:r>
              <a:rPr lang="ko-KR" altLang="en-US" dirty="0"/>
              <a:t> 전체 길이 필드가 </a:t>
            </a:r>
            <a:r>
              <a:rPr lang="en-US" altLang="ko-KR" dirty="0"/>
              <a:t>16</a:t>
            </a:r>
            <a:r>
              <a:rPr lang="ko-KR" altLang="en-US" dirty="0"/>
              <a:t>비트이므로 </a:t>
            </a:r>
            <a:r>
              <a:rPr lang="en-US" altLang="ko-KR" dirty="0"/>
              <a:t>IP </a:t>
            </a:r>
            <a:r>
              <a:rPr lang="ko-KR" altLang="en-US" dirty="0"/>
              <a:t>데이터그램 전체 길이의 최댓값은 </a:t>
            </a:r>
            <a:r>
              <a:rPr lang="en-US" altLang="ko-KR" dirty="0"/>
              <a:t>216-1(65,535)</a:t>
            </a:r>
            <a:r>
              <a:rPr lang="ko-KR" altLang="en-US" dirty="0"/>
              <a:t>바이트이다</a:t>
            </a:r>
            <a:r>
              <a:rPr lang="en-US" altLang="ko-KR" dirty="0"/>
              <a:t>. </a:t>
            </a:r>
            <a:r>
              <a:rPr lang="ko-KR" altLang="en-US" dirty="0"/>
              <a:t>이 중 </a:t>
            </a:r>
            <a:r>
              <a:rPr lang="en-US" altLang="ko-KR" dirty="0"/>
              <a:t>20~60</a:t>
            </a:r>
            <a:r>
              <a:rPr lang="ko-KR" altLang="en-US" dirty="0"/>
              <a:t>바이트는 헤더이고 나머지는 상위 계층으로부터 받은 </a:t>
            </a:r>
            <a:r>
              <a:rPr lang="ko-KR" altLang="en-US" dirty="0" smtClean="0"/>
              <a:t>데이터이다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식별</a:t>
            </a:r>
          </a:p>
          <a:p>
            <a:pPr lvl="3"/>
            <a:r>
              <a:rPr lang="ko-KR" altLang="en-US" dirty="0"/>
              <a:t>네트워크에서는 데이터그램을 전송하기 위해 더 작은 조각으로 분할하기 때문에 패킷의 단편이 재결합할 때 동일한 메시지의 일부임을 식별할 수 있다</a:t>
            </a:r>
            <a:r>
              <a:rPr lang="en-US" altLang="ko-KR" dirty="0"/>
              <a:t>. </a:t>
            </a:r>
            <a:r>
              <a:rPr lang="ko-KR" altLang="en-US" dirty="0"/>
              <a:t>식별</a:t>
            </a:r>
            <a:r>
              <a:rPr lang="en-US" altLang="ko-KR" dirty="0"/>
              <a:t>Identification </a:t>
            </a:r>
            <a:r>
              <a:rPr lang="ko-KR" altLang="en-US" dirty="0"/>
              <a:t>필드는 각 데이터그램에 설정하는 고유한 번호로</a:t>
            </a:r>
            <a:r>
              <a:rPr lang="en-US" altLang="ko-KR" dirty="0"/>
              <a:t>, </a:t>
            </a:r>
            <a:r>
              <a:rPr lang="ko-KR" altLang="en-US" dirty="0"/>
              <a:t>식별자 필드의 길이는 </a:t>
            </a:r>
            <a:r>
              <a:rPr lang="en-US" altLang="ko-KR" dirty="0"/>
              <a:t>16</a:t>
            </a:r>
            <a:r>
              <a:rPr lang="ko-KR" altLang="en-US" dirty="0"/>
              <a:t>비트이다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플래그</a:t>
            </a:r>
            <a:endParaRPr lang="ko-KR" altLang="en-US" dirty="0"/>
          </a:p>
          <a:p>
            <a:pPr lvl="3"/>
            <a:r>
              <a:rPr lang="ko-KR" altLang="en-US" dirty="0"/>
              <a:t>호스트 컴퓨터는 식별자</a:t>
            </a:r>
            <a:r>
              <a:rPr lang="en-US" altLang="ko-KR" dirty="0"/>
              <a:t>, </a:t>
            </a:r>
            <a:r>
              <a:rPr lang="ko-KR" altLang="en-US" dirty="0"/>
              <a:t>플래그 </a:t>
            </a:r>
            <a:r>
              <a:rPr lang="en-US" altLang="ko-KR" dirty="0"/>
              <a:t>Flags, </a:t>
            </a:r>
            <a:r>
              <a:rPr lang="ko-KR" altLang="en-US" dirty="0"/>
              <a:t>단편 오프셋</a:t>
            </a:r>
            <a:r>
              <a:rPr lang="en-US" altLang="ko-KR" dirty="0"/>
              <a:t>Fragmentation Offset </a:t>
            </a:r>
            <a:r>
              <a:rPr lang="ko-KR" altLang="en-US" dirty="0"/>
              <a:t>필드를 데이터 링크 계층으로 분할한 </a:t>
            </a:r>
            <a:r>
              <a:rPr lang="en-US" altLang="ko-KR" dirty="0"/>
              <a:t>IP </a:t>
            </a:r>
            <a:r>
              <a:rPr lang="ko-KR" altLang="en-US" dirty="0"/>
              <a:t>패킷의 재결합에 이용한다</a:t>
            </a:r>
            <a:r>
              <a:rPr lang="en-US" altLang="ko-KR" dirty="0"/>
              <a:t>. </a:t>
            </a:r>
            <a:r>
              <a:rPr lang="ko-KR" altLang="en-US" dirty="0"/>
              <a:t>패킷의 분할을 제어하는 플래그는 </a:t>
            </a:r>
            <a:r>
              <a:rPr lang="en-US" altLang="ko-KR" dirty="0"/>
              <a:t>3</a:t>
            </a:r>
            <a:r>
              <a:rPr lang="ko-KR" altLang="en-US" dirty="0"/>
              <a:t>비트로 구성되며</a:t>
            </a:r>
            <a:r>
              <a:rPr lang="en-US" altLang="ko-KR" dirty="0"/>
              <a:t>, </a:t>
            </a:r>
            <a:r>
              <a:rPr lang="ko-KR" altLang="en-US" dirty="0"/>
              <a:t>첫 번째 비트는 사용하지 않고 두 번째와 세 번째 비트만 사용한다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114" y="2708920"/>
            <a:ext cx="50958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31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단편 오프셋</a:t>
            </a:r>
          </a:p>
          <a:p>
            <a:pPr lvl="3"/>
            <a:r>
              <a:rPr lang="ko-KR" altLang="en-US" dirty="0"/>
              <a:t>단편 오프셋 필드는 </a:t>
            </a:r>
            <a:r>
              <a:rPr lang="en-US" altLang="ko-KR" dirty="0"/>
              <a:t>13</a:t>
            </a:r>
            <a:r>
              <a:rPr lang="ko-KR" altLang="en-US" dirty="0"/>
              <a:t>비트이며</a:t>
            </a:r>
            <a:r>
              <a:rPr lang="en-US" altLang="ko-KR" dirty="0"/>
              <a:t>, </a:t>
            </a:r>
            <a:r>
              <a:rPr lang="ko-KR" altLang="en-US" dirty="0"/>
              <a:t>단편화된 패킷을 재결합할 때 플래그 필드</a:t>
            </a:r>
            <a:r>
              <a:rPr lang="en-US" altLang="ko-KR" dirty="0"/>
              <a:t>, </a:t>
            </a:r>
            <a:r>
              <a:rPr lang="ko-KR" altLang="en-US" dirty="0"/>
              <a:t>식별 필드와 결합해서 사용한다</a:t>
            </a:r>
            <a:r>
              <a:rPr lang="en-US" altLang="ko-KR" dirty="0"/>
              <a:t>. </a:t>
            </a:r>
            <a:r>
              <a:rPr lang="ko-KR" altLang="en-US" dirty="0"/>
              <a:t>분할된 조각은 원본 데이터에서 자리 표시 필드의 역할을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lvl="2"/>
            <a:r>
              <a:rPr lang="ko-KR" altLang="en-US" dirty="0"/>
              <a:t>라이프 타임</a:t>
            </a:r>
          </a:p>
          <a:p>
            <a:pPr lvl="3"/>
            <a:r>
              <a:rPr lang="ko-KR" altLang="en-US" dirty="0"/>
              <a:t>패킷이 네트워크에서 생존할 수 있는 시간을 규정하는 라이프 </a:t>
            </a:r>
            <a:r>
              <a:rPr lang="ko-KR" altLang="en-US" dirty="0" smtClean="0"/>
              <a:t>타임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TTL:Time</a:t>
            </a:r>
            <a:r>
              <a:rPr lang="en-US" altLang="ko-KR" dirty="0" smtClean="0"/>
              <a:t> </a:t>
            </a:r>
            <a:r>
              <a:rPr lang="en-US" altLang="ko-KR" dirty="0"/>
              <a:t>To </a:t>
            </a:r>
            <a:r>
              <a:rPr lang="en-US" altLang="ko-KR" dirty="0" smtClean="0"/>
              <a:t>Live) </a:t>
            </a:r>
            <a:r>
              <a:rPr lang="ko-KR" altLang="en-US" dirty="0"/>
              <a:t>필드는 데이터그램이 통과하는 최대 라우터 수를 제어하기 위해 사용한다</a:t>
            </a:r>
            <a:r>
              <a:rPr lang="en-US" altLang="ko-KR" dirty="0"/>
              <a:t>. </a:t>
            </a:r>
            <a:r>
              <a:rPr lang="ko-KR" altLang="en-US" dirty="0"/>
              <a:t>데이터그램이 라우터를 통과할 때마다 라이프 타임 필드의 값이 </a:t>
            </a:r>
            <a:r>
              <a:rPr lang="en-US" altLang="ko-KR" dirty="0"/>
              <a:t>1</a:t>
            </a:r>
            <a:r>
              <a:rPr lang="ko-KR" altLang="en-US" dirty="0"/>
              <a:t>씩 감소하며</a:t>
            </a:r>
            <a:r>
              <a:rPr lang="en-US" altLang="ko-KR" dirty="0"/>
              <a:t>, </a:t>
            </a:r>
            <a:r>
              <a:rPr lang="ko-KR" altLang="en-US" dirty="0"/>
              <a:t>값이 계속 감소하여 </a:t>
            </a:r>
            <a:r>
              <a:rPr lang="en-US" altLang="ko-KR" dirty="0"/>
              <a:t>0</a:t>
            </a:r>
            <a:r>
              <a:rPr lang="ko-KR" altLang="en-US" dirty="0"/>
              <a:t>이 되면 라우터는 해당 데이터그램을 폐기함으로써 수신지를 찾지 못한 패킷이 네트워크 트래픽을 증가시키는 것을 막는다</a:t>
            </a:r>
            <a:r>
              <a:rPr lang="en-US" altLang="ko-KR" dirty="0"/>
              <a:t>. </a:t>
            </a:r>
            <a:r>
              <a:rPr lang="ko-KR" altLang="en-US" dirty="0"/>
              <a:t>라이프 타임은 보통 운영체제에서 이미 정해져 있기 때문에 사용자는 라우터 수를 고민할 필요가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프로토콜</a:t>
            </a:r>
          </a:p>
          <a:p>
            <a:pPr lvl="3"/>
            <a:r>
              <a:rPr lang="en-US" altLang="ko-KR" dirty="0"/>
              <a:t>IP </a:t>
            </a:r>
            <a:r>
              <a:rPr lang="ko-KR" altLang="en-US" dirty="0"/>
              <a:t>헤더의 </a:t>
            </a:r>
            <a:r>
              <a:rPr lang="en-US" altLang="ko-KR" dirty="0"/>
              <a:t>8</a:t>
            </a:r>
            <a:r>
              <a:rPr lang="ko-KR" altLang="en-US" dirty="0"/>
              <a:t>비트 프로토콜 필드로</a:t>
            </a:r>
            <a:r>
              <a:rPr lang="en-US" altLang="ko-KR" dirty="0"/>
              <a:t>, IP </a:t>
            </a:r>
            <a:r>
              <a:rPr lang="ko-KR" altLang="en-US" dirty="0"/>
              <a:t>계층의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서비스를 사용하는 상위 </a:t>
            </a:r>
            <a:r>
              <a:rPr lang="ko-KR" altLang="en-US" dirty="0"/>
              <a:t>계층의 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TCP, ICMP, IGMP, UDP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ko-KR" altLang="en-US" dirty="0" smtClean="0"/>
              <a:t>무엇인지 </a:t>
            </a:r>
            <a:r>
              <a:rPr lang="ko-KR" altLang="en-US" dirty="0"/>
              <a:t>정의한다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프로토콜 </a:t>
            </a:r>
            <a:r>
              <a:rPr lang="ko-KR" altLang="en-US" dirty="0"/>
              <a:t>필드는 </a:t>
            </a:r>
            <a:r>
              <a:rPr lang="en-US" altLang="ko-KR" dirty="0"/>
              <a:t>IP </a:t>
            </a:r>
            <a:r>
              <a:rPr lang="ko-KR" altLang="en-US" dirty="0"/>
              <a:t>데이터그램을 전송해야 </a:t>
            </a:r>
            <a:r>
              <a:rPr lang="ko-KR" altLang="en-US" dirty="0" smtClean="0"/>
              <a:t>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최종 </a:t>
            </a:r>
            <a:r>
              <a:rPr lang="ko-KR" altLang="en-US" dirty="0"/>
              <a:t>수신지의 프로토콜을 나타낸다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예를 </a:t>
            </a:r>
            <a:r>
              <a:rPr lang="ko-KR" altLang="en-US" dirty="0"/>
              <a:t>들어 프로토콜 </a:t>
            </a:r>
            <a:r>
              <a:rPr lang="ko-KR" altLang="en-US" dirty="0" smtClean="0"/>
              <a:t>필드의 값이 </a:t>
            </a:r>
            <a:r>
              <a:rPr lang="en-US" altLang="ko-KR" dirty="0"/>
              <a:t>4</a:t>
            </a:r>
            <a:r>
              <a:rPr lang="ko-KR" altLang="en-US" dirty="0"/>
              <a:t>이면 패킷의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</a:t>
            </a:r>
            <a:r>
              <a:rPr lang="ko-KR" altLang="en-US" dirty="0"/>
              <a:t>영역에는 </a:t>
            </a:r>
            <a:r>
              <a:rPr lang="en-US" altLang="ko-KR" dirty="0"/>
              <a:t>UDP </a:t>
            </a:r>
            <a:r>
              <a:rPr lang="ko-KR" altLang="en-US" dirty="0"/>
              <a:t>세그먼트가 들어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정보를 </a:t>
            </a:r>
            <a:r>
              <a:rPr lang="ko-KR" altLang="en-US" dirty="0"/>
              <a:t>전송하는 여러 프로토콜을 나타내는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필드의 </a:t>
            </a:r>
            <a:r>
              <a:rPr lang="ko-KR" altLang="en-US" dirty="0"/>
              <a:t>값을 </a:t>
            </a:r>
            <a:r>
              <a:rPr lang="en-US" altLang="ko-KR" dirty="0"/>
              <a:t>[</a:t>
            </a:r>
            <a:r>
              <a:rPr lang="ko-KR" altLang="en-US" dirty="0" smtClean="0"/>
              <a:t>표</a:t>
            </a:r>
            <a:r>
              <a:rPr lang="en-US" altLang="ko-KR" dirty="0" smtClean="0"/>
              <a:t>5-5</a:t>
            </a:r>
            <a:r>
              <a:rPr lang="en-US" altLang="ko-KR" dirty="0"/>
              <a:t>]</a:t>
            </a:r>
            <a:r>
              <a:rPr lang="ko-KR" altLang="en-US" dirty="0"/>
              <a:t>에 정리했다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707" y="3933056"/>
            <a:ext cx="18002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81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검사합 </a:t>
            </a:r>
            <a:endParaRPr lang="ko-KR" altLang="en-US" b="0" dirty="0"/>
          </a:p>
          <a:p>
            <a:pPr lvl="3"/>
            <a:r>
              <a:rPr lang="ko-KR" altLang="en-US" b="0" dirty="0"/>
              <a:t>검사합</a:t>
            </a:r>
            <a:r>
              <a:rPr lang="en-US" altLang="ko-KR" b="0" dirty="0"/>
              <a:t>checksum</a:t>
            </a:r>
            <a:r>
              <a:rPr lang="ko-KR" altLang="en-US" b="0" dirty="0"/>
              <a:t>은 </a:t>
            </a:r>
            <a:r>
              <a:rPr lang="en-US" altLang="ko-KR" b="0" dirty="0"/>
              <a:t>TCP/IP </a:t>
            </a:r>
            <a:r>
              <a:rPr lang="ko-KR" altLang="en-US" b="0" dirty="0"/>
              <a:t>프로토콜에서 많이 사용하는 오류 제어 방법으로</a:t>
            </a:r>
            <a:r>
              <a:rPr lang="en-US" altLang="ko-KR" b="0" dirty="0"/>
              <a:t>, </a:t>
            </a:r>
            <a:r>
              <a:rPr lang="ko-KR" altLang="en-US" b="0" dirty="0"/>
              <a:t>패킷 전송 중 발생하는 헤더 부분의 오류를 검사한다</a:t>
            </a:r>
            <a:r>
              <a:rPr lang="en-US" altLang="ko-KR" b="0" dirty="0"/>
              <a:t>. </a:t>
            </a:r>
            <a:r>
              <a:rPr lang="ko-KR" altLang="en-US" b="0" dirty="0"/>
              <a:t>송신자가 전송하는 패킷에 검사합을 함께 보내면 수신자는 패킷과 함께 검사합을 계산하여 조건을 만족하면 패킷을 받아들이고</a:t>
            </a:r>
            <a:r>
              <a:rPr lang="en-US" altLang="ko-KR" b="0" dirty="0"/>
              <a:t>, </a:t>
            </a:r>
            <a:r>
              <a:rPr lang="ko-KR" altLang="en-US" b="0" dirty="0"/>
              <a:t>그렇지 않 으면 패킷을 폐기한다</a:t>
            </a:r>
            <a:r>
              <a:rPr lang="en-US" altLang="ko-KR" b="0" dirty="0"/>
              <a:t>. </a:t>
            </a:r>
            <a:r>
              <a:rPr lang="ko-KR" altLang="en-US" b="0" dirty="0"/>
              <a:t>또한 검사합은 </a:t>
            </a:r>
            <a:r>
              <a:rPr lang="en-US" altLang="ko-KR" b="0" dirty="0"/>
              <a:t>IP </a:t>
            </a:r>
            <a:r>
              <a:rPr lang="ko-KR" altLang="en-US" b="0" dirty="0"/>
              <a:t>데이터그램의 데이터를 제외한 헤더에서만 수행 된다</a:t>
            </a:r>
            <a:r>
              <a:rPr lang="en-US" altLang="ko-KR" b="0" dirty="0"/>
              <a:t>. IP </a:t>
            </a:r>
            <a:r>
              <a:rPr lang="ko-KR" altLang="en-US" b="0" dirty="0"/>
              <a:t>패킷의 헤더는 각 라우터를 지날 때마다 변경되지만 데이터는 변하지 않는다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63180"/>
            <a:ext cx="31623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41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인터넷 표준 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네트워크는 서로 다른 기종의 컴퓨터로 구성되어 있어 네트워크 간에 공통으로 </a:t>
            </a:r>
            <a:r>
              <a:rPr lang="ko-KR" altLang="en-US" b="0" dirty="0" smtClean="0"/>
              <a:t>사용할 </a:t>
            </a:r>
            <a:r>
              <a:rPr lang="ko-KR" altLang="en-US" b="0" dirty="0"/>
              <a:t>수 있는 프로토콜의 필요성이 대두되었다</a:t>
            </a:r>
            <a:r>
              <a:rPr lang="en-US" altLang="ko-KR" b="0" dirty="0"/>
              <a:t>. </a:t>
            </a:r>
            <a:r>
              <a:rPr lang="ko-KR" altLang="en-US" b="0" dirty="0"/>
              <a:t>이에 따라 인터넷에서 컴퓨터 간의 통신이 </a:t>
            </a:r>
            <a:r>
              <a:rPr lang="ko-KR" altLang="en-US" b="0" dirty="0" smtClean="0"/>
              <a:t>가능하도록 표준화하여 </a:t>
            </a:r>
            <a:r>
              <a:rPr lang="ko-KR" altLang="en-US" b="0" dirty="0"/>
              <a:t>채택한 통신 규약이 바로 </a:t>
            </a:r>
            <a:r>
              <a:rPr lang="en-US" altLang="ko-KR" b="1" dirty="0"/>
              <a:t>TCP/IP</a:t>
            </a:r>
            <a:r>
              <a:rPr lang="ko-KR" altLang="en-US" b="0" dirty="0"/>
              <a:t>이다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en-US" altLang="ko-KR" dirty="0" smtClean="0"/>
              <a:t>TCP/IP</a:t>
            </a:r>
            <a:r>
              <a:rPr lang="ko-KR" altLang="en-US" dirty="0" smtClean="0"/>
              <a:t>는 ‘전송 제어 프로토콜</a:t>
            </a:r>
            <a:r>
              <a:rPr lang="en-US" altLang="ko-KR" dirty="0" smtClean="0"/>
              <a:t>[Transmission Control Protocol, TCP]’</a:t>
            </a:r>
            <a:r>
              <a:rPr lang="ko-KR" altLang="en-US" dirty="0" smtClean="0"/>
              <a:t>과 ‘인터넷 프로토콜 </a:t>
            </a:r>
            <a:r>
              <a:rPr lang="en-US" altLang="ko-KR" dirty="0" smtClean="0"/>
              <a:t>[Internet Protocol, IP]’</a:t>
            </a:r>
            <a:r>
              <a:rPr lang="ko-KR" altLang="en-US" dirty="0" smtClean="0"/>
              <a:t>을 의미한다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b="0" dirty="0" smtClean="0"/>
              <a:t>IP</a:t>
            </a:r>
            <a:r>
              <a:rPr lang="ko-KR" altLang="en-US" b="0" dirty="0"/>
              <a:t>는 패킷으로 변환된 데이터를 네트워크를 통해 멀리 떨어진 호스트에 보내며</a:t>
            </a:r>
            <a:r>
              <a:rPr lang="en-US" altLang="ko-KR" b="0" dirty="0"/>
              <a:t>, TCP</a:t>
            </a:r>
            <a:r>
              <a:rPr lang="ko-KR" altLang="en-US" b="0" dirty="0"/>
              <a:t>는 전송 된 패킷에 오류가 발생하면 재전송을 요청하고 재전송된 패킷에 오류가 없으면 원래의 데이 터로 재결합한다</a:t>
            </a:r>
            <a:r>
              <a:rPr lang="en-US" altLang="ko-KR" b="0" dirty="0"/>
              <a:t>. </a:t>
            </a:r>
            <a:r>
              <a:rPr lang="ko-KR" altLang="en-US" b="0" dirty="0"/>
              <a:t>즉 </a:t>
            </a:r>
            <a:r>
              <a:rPr lang="en-US" altLang="ko-KR" b="0" dirty="0"/>
              <a:t>TCP</a:t>
            </a:r>
            <a:r>
              <a:rPr lang="ko-KR" altLang="en-US" b="0" dirty="0"/>
              <a:t>는 데이터의 흐름을 제어하거나 데이터가 정확한지 검사하는 것이 고</a:t>
            </a:r>
            <a:r>
              <a:rPr lang="en-US" altLang="ko-KR" b="0" dirty="0"/>
              <a:t>, IP</a:t>
            </a:r>
            <a:r>
              <a:rPr lang="ko-KR" altLang="en-US" b="0" dirty="0"/>
              <a:t>는 데이터 패킷을 전송하는 것이다</a:t>
            </a:r>
            <a:r>
              <a:rPr lang="en-US" altLang="ko-KR" b="0" dirty="0"/>
              <a:t>. </a:t>
            </a:r>
            <a:r>
              <a:rPr lang="ko-KR" altLang="en-US" b="0" dirty="0"/>
              <a:t>이처럼 </a:t>
            </a:r>
            <a:r>
              <a:rPr lang="en-US" altLang="ko-KR" b="0" dirty="0"/>
              <a:t>TCP/IP</a:t>
            </a:r>
            <a:r>
              <a:rPr lang="ko-KR" altLang="en-US" b="0" dirty="0"/>
              <a:t>는 인터넷의 두 호스트 간 데이터 흐름의 정확성을 보장하는 프로토콜이다</a:t>
            </a:r>
            <a:r>
              <a:rPr lang="en-US" altLang="ko-KR" b="0" dirty="0"/>
              <a:t>. </a:t>
            </a:r>
            <a:endParaRPr lang="en-US" altLang="ko-KR" dirty="0" smtClean="0"/>
          </a:p>
          <a:p>
            <a:pPr lvl="2"/>
            <a:endParaRPr lang="en-US" altLang="ko-KR" b="0" dirty="0" smtClean="0"/>
          </a:p>
          <a:p>
            <a:r>
              <a:rPr lang="en-US" altLang="ko-KR" dirty="0" smtClean="0"/>
              <a:t>TCP/IP </a:t>
            </a:r>
            <a:r>
              <a:rPr lang="ko-KR" altLang="en-US" dirty="0"/>
              <a:t>프로토콜의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b="0" dirty="0"/>
              <a:t>TCP/IP </a:t>
            </a:r>
            <a:r>
              <a:rPr lang="ko-KR" altLang="en-US" b="0" dirty="0"/>
              <a:t>프로토콜은 네트워크 접속 계층</a:t>
            </a:r>
            <a:r>
              <a:rPr lang="en-US" altLang="ko-KR" b="0" dirty="0"/>
              <a:t>, </a:t>
            </a:r>
            <a:r>
              <a:rPr lang="ko-KR" altLang="en-US" b="0" dirty="0"/>
              <a:t>네트워크 계층</a:t>
            </a:r>
            <a:r>
              <a:rPr lang="en-US" altLang="ko-KR" b="0" dirty="0"/>
              <a:t>, </a:t>
            </a:r>
            <a:r>
              <a:rPr lang="ko-KR" altLang="en-US" b="0" dirty="0"/>
              <a:t>전송 계층</a:t>
            </a:r>
            <a:r>
              <a:rPr lang="en-US" altLang="ko-KR" b="0" dirty="0"/>
              <a:t>, </a:t>
            </a:r>
            <a:r>
              <a:rPr lang="ko-KR" altLang="en-US" b="0" dirty="0"/>
              <a:t>응용 계층으로 </a:t>
            </a:r>
            <a:r>
              <a:rPr lang="ko-KR" altLang="en-US" b="0" dirty="0" smtClean="0"/>
              <a:t>구분된다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다음 그림은 </a:t>
            </a:r>
            <a:r>
              <a:rPr lang="en-US" altLang="ko-KR" b="0" dirty="0"/>
              <a:t>OSI </a:t>
            </a:r>
            <a:r>
              <a:rPr lang="ko-KR" altLang="en-US" b="0" dirty="0"/>
              <a:t>참조 모델의 </a:t>
            </a:r>
            <a:r>
              <a:rPr lang="en-US" altLang="ko-KR" b="0" dirty="0"/>
              <a:t>7</a:t>
            </a:r>
            <a:r>
              <a:rPr lang="ko-KR" altLang="en-US" b="0" dirty="0"/>
              <a:t>계층에 대응되는 </a:t>
            </a:r>
            <a:r>
              <a:rPr lang="en-US" altLang="ko-KR" b="0" dirty="0"/>
              <a:t>TCP/IP </a:t>
            </a:r>
            <a:r>
              <a:rPr lang="ko-KR" altLang="en-US" b="0" dirty="0"/>
              <a:t>프로토콜의 계층을 보여준다</a:t>
            </a:r>
          </a:p>
        </p:txBody>
      </p:sp>
    </p:spTree>
    <p:extLst>
      <p:ext uri="{BB962C8B-B14F-4D97-AF65-F5344CB8AC3E}">
        <p14:creationId xmlns:p14="http://schemas.microsoft.com/office/powerpoint/2010/main" val="17154111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IPv4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검사합이 수행되는 과정을 간단히 살펴보자</a:t>
            </a:r>
            <a:r>
              <a:rPr lang="en-US" altLang="ko-KR" dirty="0" smtClean="0"/>
              <a:t>.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dirty="0"/>
              <a:t>송신 측은 </a:t>
            </a:r>
            <a:r>
              <a:rPr lang="en-US" altLang="ko-KR" dirty="0"/>
              <a:t>IP </a:t>
            </a:r>
            <a:r>
              <a:rPr lang="ko-KR" altLang="en-US" dirty="0"/>
              <a:t>데이터그램의 검사합 필드를 </a:t>
            </a:r>
            <a:r>
              <a:rPr lang="en-US" altLang="ko-KR" dirty="0"/>
              <a:t>0</a:t>
            </a:r>
            <a:r>
              <a:rPr lang="ko-KR" altLang="en-US" dirty="0"/>
              <a:t>으로 만든다</a:t>
            </a:r>
            <a:r>
              <a:rPr lang="en-US" altLang="ko-KR" dirty="0"/>
              <a:t>.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dirty="0" smtClean="0"/>
              <a:t>패킷을 </a:t>
            </a:r>
            <a:r>
              <a:rPr lang="en-US" altLang="ko-KR" dirty="0"/>
              <a:t>16</a:t>
            </a:r>
            <a:r>
              <a:rPr lang="ko-KR" altLang="en-US" dirty="0"/>
              <a:t>비트 단위로 나눈 뒤 모두 합한다</a:t>
            </a:r>
            <a:r>
              <a:rPr lang="en-US" altLang="ko-KR" dirty="0"/>
              <a:t>.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dirty="0" smtClean="0"/>
              <a:t>구한 </a:t>
            </a:r>
            <a:r>
              <a:rPr lang="ko-KR" altLang="en-US" dirty="0"/>
              <a:t>합의 </a:t>
            </a:r>
            <a:r>
              <a:rPr lang="en-US" altLang="ko-KR" dirty="0"/>
              <a:t>1</a:t>
            </a:r>
            <a:r>
              <a:rPr lang="ko-KR" altLang="en-US" dirty="0"/>
              <a:t>의 보수를 구한다</a:t>
            </a:r>
            <a:r>
              <a:rPr lang="en-US" altLang="ko-KR" dirty="0"/>
              <a:t>.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dirty="0" smtClean="0"/>
              <a:t>구한 </a:t>
            </a:r>
            <a:r>
              <a:rPr lang="ko-KR" altLang="en-US" dirty="0"/>
              <a:t>검사합을 검사합 필드에 저장한다</a:t>
            </a:r>
            <a:r>
              <a:rPr lang="en-US" altLang="ko-KR" dirty="0"/>
              <a:t>.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dirty="0" smtClean="0"/>
              <a:t>수신 </a:t>
            </a:r>
            <a:r>
              <a:rPr lang="ko-KR" altLang="en-US" dirty="0"/>
              <a:t>측은 받은 패킷을 </a:t>
            </a:r>
            <a:r>
              <a:rPr lang="en-US" altLang="ko-KR" dirty="0"/>
              <a:t>16</a:t>
            </a:r>
            <a:r>
              <a:rPr lang="ko-KR" altLang="en-US" dirty="0"/>
              <a:t>비트 단위로 나눈 뒤 모두 합한다</a:t>
            </a:r>
            <a:r>
              <a:rPr lang="en-US" altLang="ko-KR" dirty="0"/>
              <a:t>.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dirty="0" smtClean="0"/>
              <a:t>값이 </a:t>
            </a:r>
            <a:r>
              <a:rPr lang="ko-KR" altLang="en-US" dirty="0"/>
              <a:t>모두 </a:t>
            </a:r>
            <a:r>
              <a:rPr lang="en-US" altLang="ko-KR" dirty="0"/>
              <a:t>1</a:t>
            </a:r>
            <a:r>
              <a:rPr lang="ko-KR" altLang="en-US" dirty="0"/>
              <a:t>로 나오면 패킷을 받아들이고</a:t>
            </a:r>
            <a:r>
              <a:rPr lang="en-US" altLang="ko-KR" dirty="0"/>
              <a:t>, </a:t>
            </a:r>
            <a:r>
              <a:rPr lang="ko-KR" altLang="en-US" dirty="0"/>
              <a:t>그렇지 않으면 패킷을 폐기한다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송신지 </a:t>
            </a:r>
            <a:r>
              <a:rPr lang="ko-KR" altLang="en-US" dirty="0"/>
              <a:t>주소</a:t>
            </a:r>
          </a:p>
          <a:p>
            <a:pPr lvl="3"/>
            <a:r>
              <a:rPr lang="en-US" altLang="ko-KR" dirty="0"/>
              <a:t>32</a:t>
            </a:r>
            <a:r>
              <a:rPr lang="ko-KR" altLang="en-US" dirty="0"/>
              <a:t>비트의 송신지 주소 </a:t>
            </a:r>
            <a:r>
              <a:rPr lang="en-US" altLang="ko-KR" dirty="0"/>
              <a:t>Source Address </a:t>
            </a:r>
            <a:r>
              <a:rPr lang="ko-KR" altLang="en-US" dirty="0"/>
              <a:t>필드는 송신지의 </a:t>
            </a:r>
            <a:r>
              <a:rPr lang="en-US" altLang="ko-KR" dirty="0"/>
              <a:t>IP </a:t>
            </a:r>
            <a:r>
              <a:rPr lang="ko-KR" altLang="en-US" dirty="0"/>
              <a:t>주소를 정의하며</a:t>
            </a:r>
            <a:r>
              <a:rPr lang="en-US" altLang="ko-KR" dirty="0"/>
              <a:t>, IP </a:t>
            </a:r>
            <a:r>
              <a:rPr lang="ko-KR" altLang="en-US" dirty="0"/>
              <a:t>데이터그램이 송신지에서 수신지까지 전송되는 동안 이 주소 값을 유지해야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수신지 주소</a:t>
            </a:r>
          </a:p>
          <a:p>
            <a:pPr lvl="3"/>
            <a:r>
              <a:rPr lang="en-US" altLang="ko-KR" dirty="0" smtClean="0"/>
              <a:t>32</a:t>
            </a:r>
            <a:r>
              <a:rPr lang="ko-KR" altLang="en-US" dirty="0"/>
              <a:t>비트의 수신지 주소 </a:t>
            </a:r>
            <a:r>
              <a:rPr lang="en-US" altLang="ko-KR" dirty="0"/>
              <a:t>Destination Address </a:t>
            </a:r>
            <a:r>
              <a:rPr lang="ko-KR" altLang="en-US" dirty="0"/>
              <a:t>필드는 수신지의 </a:t>
            </a:r>
            <a:r>
              <a:rPr lang="en-US" altLang="ko-KR" dirty="0"/>
              <a:t>IP </a:t>
            </a:r>
            <a:r>
              <a:rPr lang="ko-KR" altLang="en-US" dirty="0"/>
              <a:t>주소를 정의하며</a:t>
            </a:r>
            <a:r>
              <a:rPr lang="en-US" altLang="ko-KR" dirty="0"/>
              <a:t>, IP </a:t>
            </a:r>
            <a:r>
              <a:rPr lang="ko-KR" altLang="en-US" dirty="0"/>
              <a:t>데이터그램이 송신지에서 수신지까지 전송되는 동안 이 주소 값을 유지해야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옵션</a:t>
            </a:r>
            <a:endParaRPr lang="ko-KR" altLang="en-US" dirty="0"/>
          </a:p>
          <a:p>
            <a:pPr lvl="3"/>
            <a:r>
              <a:rPr lang="en-US" altLang="ko-KR" dirty="0"/>
              <a:t>IP </a:t>
            </a:r>
            <a:r>
              <a:rPr lang="ko-KR" altLang="en-US" dirty="0"/>
              <a:t>헤더에 부가적인 필드를 제공하는 데 사용되는 가변 길이의 선택 사항 옵션이다</a:t>
            </a:r>
            <a:r>
              <a:rPr lang="en-US" altLang="ko-KR" dirty="0"/>
              <a:t>. </a:t>
            </a:r>
            <a:r>
              <a:rPr lang="ko-KR" altLang="en-US" dirty="0"/>
              <a:t>현재 대부분의 </a:t>
            </a:r>
            <a:r>
              <a:rPr lang="en-US" altLang="ko-KR" dirty="0"/>
              <a:t>IPv4 </a:t>
            </a:r>
            <a:r>
              <a:rPr lang="ko-KR" altLang="en-US" dirty="0"/>
              <a:t>옵션은 거의 사용되지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3419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스위치만 </a:t>
            </a:r>
            <a:r>
              <a:rPr lang="ko-KR" altLang="en-US" b="0" dirty="0"/>
              <a:t>있는 네트워크에서는 모든 컴퓨터와 스위치가 동일한 네트워크에 속한다</a:t>
            </a:r>
            <a:r>
              <a:rPr lang="en-US" altLang="ko-KR" b="0" dirty="0"/>
              <a:t>. </a:t>
            </a:r>
            <a:r>
              <a:rPr lang="ko-KR" altLang="en-US" b="0" dirty="0"/>
              <a:t>허브도 스위치와 마찬가지로 네트워크를 분할할 수 없지만 라우터는 네트워크를 분할할 수 있다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581977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4820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네트워크로 분할한 뒤 다른 네트워크에 있는 컴퓨터로 데이터를 전송하려면 라우터의 </a:t>
            </a:r>
            <a:r>
              <a:rPr lang="en-US" altLang="ko-KR" dirty="0"/>
              <a:t>IP </a:t>
            </a:r>
            <a:r>
              <a:rPr lang="ko-KR" altLang="en-US" dirty="0" smtClean="0"/>
              <a:t>주소</a:t>
            </a:r>
            <a:r>
              <a:rPr lang="en-US" altLang="ko-KR" dirty="0"/>
              <a:t>(192.168.35.1)</a:t>
            </a:r>
            <a:r>
              <a:rPr lang="ko-KR" altLang="en-US" dirty="0"/>
              <a:t>를 설정해야 한다</a:t>
            </a:r>
            <a:r>
              <a:rPr lang="en-US" altLang="ko-KR" dirty="0"/>
              <a:t>. </a:t>
            </a:r>
            <a:r>
              <a:rPr lang="ko-KR" altLang="en-US" dirty="0"/>
              <a:t>이는 네트워크의 출입구를 설정하는 것으로 기본 </a:t>
            </a:r>
            <a:r>
              <a:rPr lang="ko-KR" altLang="en-US" dirty="0" smtClean="0"/>
              <a:t>게이트웨이라고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기본 게이트웨이는 </a:t>
            </a:r>
            <a:r>
              <a:rPr lang="en-US" altLang="ko-KR" dirty="0"/>
              <a:t>ipconfig </a:t>
            </a:r>
            <a:r>
              <a:rPr lang="ko-KR" altLang="en-US" dirty="0"/>
              <a:t>명령으로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347" y="2708920"/>
            <a:ext cx="44291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9752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다음 그림과 같이 컴퓨터 </a:t>
            </a:r>
            <a:r>
              <a:rPr lang="en-US" altLang="ko-KR" dirty="0"/>
              <a:t>1</a:t>
            </a:r>
            <a:r>
              <a:rPr lang="ko-KR" altLang="en-US" dirty="0"/>
              <a:t>이 컴퓨터 </a:t>
            </a:r>
            <a:r>
              <a:rPr lang="en-US" altLang="ko-KR" dirty="0"/>
              <a:t>5</a:t>
            </a:r>
            <a:r>
              <a:rPr lang="ko-KR" altLang="en-US" dirty="0"/>
              <a:t>에 데이터를 전송하는 경우를 생각해보자</a:t>
            </a:r>
            <a:r>
              <a:rPr lang="en-US" altLang="ko-KR" dirty="0"/>
              <a:t>. </a:t>
            </a:r>
            <a:r>
              <a:rPr lang="ko-KR" altLang="en-US" dirty="0"/>
              <a:t>컴퓨터 </a:t>
            </a:r>
            <a:r>
              <a:rPr lang="en-US" altLang="ko-KR" dirty="0"/>
              <a:t>1</a:t>
            </a:r>
            <a:r>
              <a:rPr lang="ko-KR" altLang="en-US" dirty="0" smtClean="0"/>
              <a:t>이 다른 </a:t>
            </a:r>
            <a:r>
              <a:rPr lang="ko-KR" altLang="en-US" dirty="0"/>
              <a:t>네트워크에 있는 컴퓨터 </a:t>
            </a:r>
            <a:r>
              <a:rPr lang="en-US" altLang="ko-KR" dirty="0"/>
              <a:t>5</a:t>
            </a:r>
            <a:r>
              <a:rPr lang="ko-KR" altLang="en-US" dirty="0"/>
              <a:t>에 데이터를 전송하려면 기본 게이트웨이</a:t>
            </a:r>
            <a:r>
              <a:rPr lang="en-US" altLang="ko-KR" dirty="0"/>
              <a:t>(192.168.35.1)</a:t>
            </a:r>
            <a:r>
              <a:rPr lang="ko-KR" altLang="en-US" dirty="0" smtClean="0"/>
              <a:t>를 설정해야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컴퓨터 </a:t>
            </a:r>
            <a:r>
              <a:rPr lang="en-US" altLang="ko-KR" dirty="0"/>
              <a:t>1</a:t>
            </a:r>
            <a:r>
              <a:rPr lang="ko-KR" altLang="en-US" dirty="0"/>
              <a:t>이 다른 네트워크에 있는 컴퓨터 </a:t>
            </a:r>
            <a:r>
              <a:rPr lang="en-US" altLang="ko-KR" dirty="0"/>
              <a:t>5</a:t>
            </a:r>
            <a:r>
              <a:rPr lang="ko-KR" altLang="en-US" dirty="0"/>
              <a:t>에 데이터를 전송할 때 어디로 </a:t>
            </a:r>
            <a:r>
              <a:rPr lang="ko-KR" altLang="en-US" dirty="0" smtClean="0"/>
              <a:t>전송해야 </a:t>
            </a:r>
            <a:r>
              <a:rPr lang="ko-KR" altLang="en-US" dirty="0"/>
              <a:t>할지 모르기 때문에 네트워크의 출입구인 게이트웨이를 지정하고 먼저 라우터로 </a:t>
            </a:r>
            <a:r>
              <a:rPr lang="ko-KR" altLang="en-US" dirty="0" smtClean="0"/>
              <a:t>데이터를 </a:t>
            </a:r>
            <a:r>
              <a:rPr lang="ko-KR" altLang="en-US" dirty="0"/>
              <a:t>전송한다</a:t>
            </a:r>
            <a:r>
              <a:rPr lang="en-US" altLang="ko-KR" dirty="0"/>
              <a:t>. </a:t>
            </a:r>
            <a:r>
              <a:rPr lang="ko-KR" altLang="en-US" dirty="0"/>
              <a:t>컴퓨터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192.168.35.0/24 </a:t>
            </a:r>
            <a:r>
              <a:rPr lang="ko-KR" altLang="en-US" dirty="0"/>
              <a:t>네트워크에 속해 있기 때문에 라우터의 </a:t>
            </a:r>
            <a:r>
              <a:rPr lang="en-US" altLang="ko-KR" dirty="0"/>
              <a:t>IP </a:t>
            </a:r>
            <a:r>
              <a:rPr lang="ko-KR" altLang="en-US" dirty="0" smtClean="0"/>
              <a:t>주소인 </a:t>
            </a:r>
            <a:r>
              <a:rPr lang="en-US" altLang="ko-KR" dirty="0"/>
              <a:t>192.168.35.1</a:t>
            </a:r>
            <a:r>
              <a:rPr lang="ko-KR" altLang="en-US" dirty="0"/>
              <a:t>로 설정한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89" y="3140968"/>
            <a:ext cx="60102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368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게이트웨이를 </a:t>
            </a:r>
            <a:r>
              <a:rPr lang="ko-KR" altLang="en-US" b="0" dirty="0"/>
              <a:t>설정하는 방법을 잠깐 살펴보자</a:t>
            </a:r>
            <a:r>
              <a:rPr lang="en-US" altLang="ko-KR" b="0" dirty="0"/>
              <a:t>. [</a:t>
            </a:r>
            <a:r>
              <a:rPr lang="ko-KR" altLang="en-US" b="0" dirty="0"/>
              <a:t>이더넷 상태</a:t>
            </a:r>
            <a:r>
              <a:rPr lang="en-US" altLang="ko-KR" b="0" dirty="0"/>
              <a:t>] </a:t>
            </a:r>
            <a:r>
              <a:rPr lang="ko-KR" altLang="en-US" b="0" dirty="0"/>
              <a:t>창에서 </a:t>
            </a:r>
            <a:r>
              <a:rPr lang="en-US" altLang="ko-KR" b="0" dirty="0"/>
              <a:t>&lt;</a:t>
            </a:r>
            <a:r>
              <a:rPr lang="ko-KR" altLang="en-US" b="0" dirty="0"/>
              <a:t>속성</a:t>
            </a:r>
            <a:r>
              <a:rPr lang="en-US" altLang="ko-KR" b="0" dirty="0"/>
              <a:t>&gt;</a:t>
            </a:r>
            <a:r>
              <a:rPr lang="ko-KR" altLang="en-US" b="0" dirty="0"/>
              <a:t>을 클릭하여 </a:t>
            </a:r>
            <a:r>
              <a:rPr lang="en-US" altLang="ko-KR" b="0" dirty="0"/>
              <a:t>[</a:t>
            </a:r>
            <a:r>
              <a:rPr lang="ko-KR" altLang="en-US" b="0" dirty="0" err="1" smtClean="0"/>
              <a:t>이더넷</a:t>
            </a:r>
            <a:r>
              <a:rPr lang="ko-KR" altLang="en-US" b="0" dirty="0" smtClean="0"/>
              <a:t> </a:t>
            </a:r>
            <a:r>
              <a:rPr lang="ko-KR" altLang="en-US" b="0" dirty="0"/>
              <a:t>속성</a:t>
            </a:r>
            <a:r>
              <a:rPr lang="en-US" altLang="ko-KR" b="0" dirty="0"/>
              <a:t>] </a:t>
            </a:r>
            <a:r>
              <a:rPr lang="ko-KR" altLang="en-US" b="0" dirty="0"/>
              <a:t>창이 나타나면 ‘인터넷 프로토콜 버전 </a:t>
            </a:r>
            <a:r>
              <a:rPr lang="en-US" altLang="ko-KR" b="0" dirty="0"/>
              <a:t>4(TCP/IPv4)’</a:t>
            </a:r>
            <a:r>
              <a:rPr lang="ko-KR" altLang="en-US" b="0" dirty="0"/>
              <a:t>를 선택한 후 </a:t>
            </a:r>
            <a:r>
              <a:rPr lang="en-US" altLang="ko-KR" b="0" dirty="0"/>
              <a:t>&lt;</a:t>
            </a:r>
            <a:r>
              <a:rPr lang="ko-KR" altLang="en-US" b="0" dirty="0"/>
              <a:t>속성</a:t>
            </a:r>
            <a:r>
              <a:rPr lang="en-US" altLang="ko-KR" b="0" dirty="0"/>
              <a:t>&gt;</a:t>
            </a:r>
            <a:r>
              <a:rPr lang="ko-KR" altLang="en-US" b="0" dirty="0"/>
              <a:t>을 </a:t>
            </a:r>
            <a:r>
              <a:rPr lang="ko-KR" altLang="en-US" b="0" dirty="0" smtClean="0"/>
              <a:t>클릭하여 </a:t>
            </a:r>
            <a:r>
              <a:rPr lang="ko-KR" altLang="en-US" b="0" dirty="0"/>
              <a:t>설정할 수 있다</a:t>
            </a:r>
            <a:r>
              <a:rPr lang="en-US" altLang="ko-KR" b="0" dirty="0"/>
              <a:t>. </a:t>
            </a:r>
            <a:r>
              <a:rPr lang="ko-KR" altLang="en-US" b="0" dirty="0"/>
              <a:t>다음 그림과 같이 ‘자동으로 </a:t>
            </a:r>
            <a:r>
              <a:rPr lang="en-US" altLang="ko-KR" b="0" dirty="0"/>
              <a:t>IP </a:t>
            </a:r>
            <a:r>
              <a:rPr lang="ko-KR" altLang="en-US" b="0" dirty="0"/>
              <a:t>주소 받기’에 체크되어 있으면 네트워크 </a:t>
            </a:r>
            <a:r>
              <a:rPr lang="ko-KR" altLang="en-US" b="0" dirty="0" smtClean="0"/>
              <a:t>외부에 </a:t>
            </a:r>
            <a:r>
              <a:rPr lang="ko-KR" altLang="en-US" b="0" dirty="0"/>
              <a:t>접속할 때 사용되는 기본 게이트웨이가 자동으로 설정된다</a:t>
            </a:r>
            <a:r>
              <a:rPr lang="en-US" altLang="ko-KR" b="0" dirty="0"/>
              <a:t>. </a:t>
            </a:r>
            <a:r>
              <a:rPr lang="ko-KR" altLang="en-US" b="0" dirty="0"/>
              <a:t>기본 게이트웨이를 </a:t>
            </a:r>
            <a:r>
              <a:rPr lang="ko-KR" altLang="en-US" b="0" dirty="0" smtClean="0"/>
              <a:t>설정했지만 </a:t>
            </a:r>
            <a:r>
              <a:rPr lang="ko-KR" altLang="en-US" b="0" dirty="0"/>
              <a:t>라우팅 기능이 추가되지 않았기 때문에 아직은 다른 네트워크의 컴퓨터에 데이터를 </a:t>
            </a:r>
            <a:r>
              <a:rPr lang="ko-KR" altLang="en-US" b="0" dirty="0" smtClean="0"/>
              <a:t>전송할 </a:t>
            </a:r>
            <a:r>
              <a:rPr lang="ko-KR" altLang="en-US" b="0" dirty="0"/>
              <a:t>수 없다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67818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73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라우팅 테이블</a:t>
            </a:r>
          </a:p>
          <a:p>
            <a:pPr lvl="3"/>
            <a:r>
              <a:rPr lang="ko-KR" altLang="en-US" dirty="0"/>
              <a:t>현재 네트워크에서 다른 네트워크로 데이터를 전송할 때는 라우팅의 경로 정보를 </a:t>
            </a:r>
            <a:r>
              <a:rPr lang="ko-KR" altLang="en-US" dirty="0" smtClean="0"/>
              <a:t>바탕으로최적의 </a:t>
            </a:r>
            <a:r>
              <a:rPr lang="ko-KR" altLang="en-US" dirty="0"/>
              <a:t>경로로 데이터를 전송한다</a:t>
            </a:r>
            <a:r>
              <a:rPr lang="en-US" altLang="ko-KR" dirty="0"/>
              <a:t>. </a:t>
            </a:r>
            <a:r>
              <a:rPr lang="ko-KR" altLang="en-US" dirty="0"/>
              <a:t>각 라우터의 라우팅 테이블에 경로 정보가 등록되어 </a:t>
            </a:r>
            <a:r>
              <a:rPr lang="ko-KR" altLang="en-US" dirty="0" smtClean="0"/>
              <a:t>있어 </a:t>
            </a:r>
            <a:r>
              <a:rPr lang="ko-KR" altLang="en-US" dirty="0"/>
              <a:t>라우팅이 가능한 것이다</a:t>
            </a:r>
            <a:r>
              <a:rPr lang="en-US" altLang="ko-KR" dirty="0"/>
              <a:t>. </a:t>
            </a:r>
            <a:r>
              <a:rPr lang="ko-KR" altLang="en-US" dirty="0"/>
              <a:t>이제 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1</a:t>
            </a:r>
            <a:r>
              <a:rPr lang="ko-KR" altLang="en-US" dirty="0"/>
              <a:t>에서 다른 네트워크의 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5</a:t>
            </a:r>
            <a:r>
              <a:rPr lang="ko-KR" altLang="en-US" dirty="0"/>
              <a:t>에 데이터를 </a:t>
            </a:r>
            <a:r>
              <a:rPr lang="ko-KR" altLang="en-US" dirty="0" smtClean="0"/>
              <a:t>전송할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64" y="2708920"/>
            <a:ext cx="56864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222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라우팅 테이블은 자동으로 등록하는 방법과 네트워크 관리자가 수동으로 등록하는 </a:t>
            </a:r>
            <a:r>
              <a:rPr lang="ko-KR" altLang="en-US" dirty="0" smtClean="0"/>
              <a:t>방법이 있다</a:t>
            </a:r>
            <a:r>
              <a:rPr lang="en-US" altLang="ko-KR" dirty="0"/>
              <a:t>. </a:t>
            </a:r>
            <a:r>
              <a:rPr lang="ko-KR" altLang="en-US" dirty="0"/>
              <a:t>자동으로 등록하는 방법은 대규모 네트워크에 적합하고</a:t>
            </a:r>
            <a:r>
              <a:rPr lang="en-US" altLang="ko-KR" dirty="0"/>
              <a:t>, </a:t>
            </a:r>
            <a:r>
              <a:rPr lang="ko-KR" altLang="en-US" dirty="0"/>
              <a:t>수동으로 등록하는 </a:t>
            </a:r>
            <a:r>
              <a:rPr lang="ko-KR" altLang="en-US" dirty="0" smtClean="0"/>
              <a:t>방법은 소규모 </a:t>
            </a:r>
            <a:r>
              <a:rPr lang="ko-KR" altLang="en-US" dirty="0"/>
              <a:t>네트워크에 적합하다</a:t>
            </a:r>
            <a:r>
              <a:rPr lang="en-US" altLang="ko-KR" dirty="0"/>
              <a:t>. </a:t>
            </a:r>
            <a:r>
              <a:rPr lang="ko-KR" altLang="en-US" dirty="0"/>
              <a:t>대규모 네트워크에서는 정보를 하나하나 라우터에 </a:t>
            </a:r>
            <a:r>
              <a:rPr lang="ko-KR" altLang="en-US" dirty="0" smtClean="0"/>
              <a:t>등록하기가 </a:t>
            </a:r>
            <a:r>
              <a:rPr lang="ko-KR" altLang="en-US" dirty="0"/>
              <a:t>어렵고</a:t>
            </a:r>
            <a:r>
              <a:rPr lang="en-US" altLang="ko-KR" dirty="0"/>
              <a:t>, </a:t>
            </a:r>
            <a:r>
              <a:rPr lang="ko-KR" altLang="en-US" dirty="0"/>
              <a:t>등록된 내용이 변경되면 수동으로 수정해야 하기 때문에 자동으로 등록한다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자동으로 </a:t>
            </a:r>
            <a:r>
              <a:rPr lang="ko-KR" altLang="en-US" dirty="0"/>
              <a:t>등록하는 방법은 라우터 간에 경로 정보를 서로 교환하여 라우팅 테이블 </a:t>
            </a:r>
            <a:r>
              <a:rPr lang="ko-KR" altLang="en-US" dirty="0" smtClean="0"/>
              <a:t>정보가 자동으로 </a:t>
            </a:r>
            <a:r>
              <a:rPr lang="ko-KR" altLang="en-US" dirty="0"/>
              <a:t>변경된다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라우터 간에 정보를 교환하기 위한 프로토콜을 라우팅 프로토콜이라고 하며</a:t>
            </a:r>
            <a:r>
              <a:rPr lang="en-US" altLang="ko-KR" dirty="0"/>
              <a:t>, </a:t>
            </a:r>
            <a:r>
              <a:rPr lang="ko-KR" altLang="en-US" dirty="0"/>
              <a:t>라우팅 </a:t>
            </a:r>
            <a:r>
              <a:rPr lang="ko-KR" altLang="en-US" dirty="0" smtClean="0"/>
              <a:t>프로토콜을 </a:t>
            </a:r>
            <a:r>
              <a:rPr lang="ko-KR" altLang="en-US" dirty="0"/>
              <a:t>설정하여 라우터 간에 경로 정보를 서로 교환하고 그것을 라우팅 테이블에 </a:t>
            </a:r>
            <a:r>
              <a:rPr lang="ko-KR" altLang="en-US" dirty="0" smtClean="0"/>
              <a:t>등록한다</a:t>
            </a:r>
            <a:r>
              <a:rPr lang="en-US" altLang="ko-KR" dirty="0"/>
              <a:t>. </a:t>
            </a:r>
            <a:r>
              <a:rPr lang="ko-KR" altLang="en-US" dirty="0"/>
              <a:t>대표적인 라우팅 프로토콜은 </a:t>
            </a:r>
            <a:r>
              <a:rPr lang="en-US" altLang="ko-KR" dirty="0"/>
              <a:t>RIP, OSPF </a:t>
            </a:r>
            <a:r>
              <a:rPr lang="ko-KR" altLang="en-US" dirty="0"/>
              <a:t>등이다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라우팅 과정</a:t>
            </a:r>
          </a:p>
          <a:p>
            <a:pPr lvl="3"/>
            <a:r>
              <a:rPr lang="ko-KR" altLang="en-US" dirty="0"/>
              <a:t>내가 사용하고 있는 컴퓨터에서 패킷이 어떤 방식으로 라우터 등을 경유하여 전 세계의 </a:t>
            </a:r>
            <a:r>
              <a:rPr lang="ko-KR" altLang="en-US" dirty="0" smtClean="0"/>
              <a:t>서버로 </a:t>
            </a:r>
            <a:r>
              <a:rPr lang="ko-KR" altLang="en-US" dirty="0"/>
              <a:t>중계되는지 살펴보자</a:t>
            </a:r>
            <a:r>
              <a:rPr lang="en-US" altLang="ko-KR" dirty="0" smtClean="0"/>
              <a:t>.</a:t>
            </a:r>
          </a:p>
          <a:p>
            <a:pPr marL="1152525" lvl="4" indent="-342900">
              <a:buFont typeface="+mj-lt"/>
              <a:buAutoNum type="arabicParenR"/>
            </a:pPr>
            <a:r>
              <a:rPr lang="ko-KR" altLang="en-US" sz="1200" dirty="0"/>
              <a:t>패킷을 수신하면 라우터는 </a:t>
            </a:r>
            <a:r>
              <a:rPr lang="en-US" altLang="ko-KR" sz="1200" dirty="0"/>
              <a:t>IP </a:t>
            </a:r>
            <a:r>
              <a:rPr lang="ko-KR" altLang="en-US" sz="1200" dirty="0"/>
              <a:t>헤더의 수신지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주소를 확인하고 이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주소와 </a:t>
            </a:r>
            <a:r>
              <a:rPr lang="ko-KR" altLang="en-US" sz="1200" dirty="0" smtClean="0"/>
              <a:t>서브넷마스크의 </a:t>
            </a:r>
            <a:r>
              <a:rPr lang="ko-KR" altLang="en-US" sz="1200" dirty="0"/>
              <a:t>논리합</a:t>
            </a:r>
            <a:r>
              <a:rPr lang="en-US" altLang="ko-KR" sz="1200" dirty="0"/>
              <a:t>AND</a:t>
            </a:r>
            <a:r>
              <a:rPr lang="ko-KR" altLang="en-US" sz="1200" dirty="0"/>
              <a:t>을 계산하여 네트워크 주소를 확인한다</a:t>
            </a:r>
            <a:r>
              <a:rPr lang="en-US" altLang="ko-KR" sz="1200" dirty="0"/>
              <a:t>.</a:t>
            </a:r>
          </a:p>
          <a:p>
            <a:pPr marL="1152525" lvl="4" indent="-342900">
              <a:buFont typeface="+mj-lt"/>
              <a:buAutoNum type="arabicParenR"/>
            </a:pPr>
            <a:r>
              <a:rPr lang="ko-KR" altLang="en-US" sz="1200" dirty="0" smtClean="0"/>
              <a:t>수신지 </a:t>
            </a:r>
            <a:r>
              <a:rPr lang="ko-KR" altLang="en-US" sz="1200" dirty="0"/>
              <a:t>네트워크 주소를 바탕으로 라우터의 라우팅 테이블을 검색한다</a:t>
            </a:r>
            <a:r>
              <a:rPr lang="en-US" altLang="ko-KR" sz="1200" dirty="0"/>
              <a:t>. </a:t>
            </a:r>
            <a:r>
              <a:rPr lang="ko-KR" altLang="en-US" sz="1200" dirty="0"/>
              <a:t>라우팅 </a:t>
            </a:r>
            <a:r>
              <a:rPr lang="ko-KR" altLang="en-US" sz="1200" dirty="0" smtClean="0"/>
              <a:t>테이블에는 수신지 네트워크와 </a:t>
            </a:r>
            <a:r>
              <a:rPr lang="ko-KR" altLang="en-US" sz="1200" dirty="0"/>
              <a:t>서브넷 마스크</a:t>
            </a:r>
            <a:r>
              <a:rPr lang="en-US" altLang="ko-KR" sz="1200" dirty="0"/>
              <a:t>, </a:t>
            </a:r>
            <a:r>
              <a:rPr lang="ko-KR" altLang="en-US" sz="1200" dirty="0"/>
              <a:t>해당 네트워크에 도달하기 위한 다음 단계의 </a:t>
            </a:r>
            <a:r>
              <a:rPr lang="ko-KR" altLang="en-US" sz="1200" dirty="0" smtClean="0"/>
              <a:t>중계 라우터</a:t>
            </a:r>
            <a:r>
              <a:rPr lang="en-US" altLang="ko-KR" sz="1200" dirty="0"/>
              <a:t>next hop, </a:t>
            </a:r>
            <a:r>
              <a:rPr lang="ko-KR" altLang="en-US" sz="1200" dirty="0"/>
              <a:t>전송을 위한 인터페이스가 기술되어 있다</a:t>
            </a:r>
            <a:r>
              <a:rPr lang="en-US" altLang="ko-KR" sz="1200" dirty="0" smtClean="0"/>
              <a:t>. </a:t>
            </a:r>
          </a:p>
          <a:p>
            <a:pPr marL="1152525" lvl="4" indent="-342900">
              <a:buFont typeface="+mj-lt"/>
              <a:buAutoNum type="arabicParenR"/>
            </a:pPr>
            <a:r>
              <a:rPr lang="ko-KR" altLang="en-US" sz="1200" dirty="0" smtClean="0"/>
              <a:t>수신 </a:t>
            </a:r>
            <a:r>
              <a:rPr lang="ko-KR" altLang="en-US" sz="1200" dirty="0"/>
              <a:t>경로를 확인한 후 </a:t>
            </a:r>
            <a:r>
              <a:rPr lang="en-US" altLang="ko-KR" sz="1200" dirty="0"/>
              <a:t>IP </a:t>
            </a:r>
            <a:r>
              <a:rPr lang="ko-KR" altLang="en-US" sz="1200" dirty="0"/>
              <a:t>패킷의 라이프 타임</a:t>
            </a:r>
            <a:r>
              <a:rPr lang="en-US" altLang="ko-KR" sz="1200" dirty="0"/>
              <a:t>TTL </a:t>
            </a:r>
            <a:r>
              <a:rPr lang="ko-KR" altLang="en-US" sz="1200" dirty="0"/>
              <a:t>값에서 </a:t>
            </a:r>
            <a:r>
              <a:rPr lang="en-US" altLang="ko-KR" sz="1200" dirty="0"/>
              <a:t>1</a:t>
            </a:r>
            <a:r>
              <a:rPr lang="ko-KR" altLang="en-US" sz="1200" dirty="0"/>
              <a:t>을 빼고 </a:t>
            </a:r>
            <a:r>
              <a:rPr lang="en-US" altLang="ko-KR" sz="1200" dirty="0"/>
              <a:t>IP </a:t>
            </a:r>
            <a:r>
              <a:rPr lang="ko-KR" altLang="en-US" sz="1200" dirty="0"/>
              <a:t>헤더의 </a:t>
            </a:r>
            <a:r>
              <a:rPr lang="ko-KR" altLang="en-US" sz="1200" dirty="0" smtClean="0"/>
              <a:t>검사합을 다시 </a:t>
            </a:r>
            <a:r>
              <a:rPr lang="ko-KR" altLang="en-US" sz="1200" dirty="0"/>
              <a:t>계산하여 데이터 링크 계층의 헤더를 교체한다</a:t>
            </a:r>
            <a:r>
              <a:rPr lang="en-US" altLang="ko-KR" sz="1200" dirty="0"/>
              <a:t>.</a:t>
            </a:r>
          </a:p>
          <a:p>
            <a:pPr marL="1152525" lvl="4" indent="-342900">
              <a:buFont typeface="+mj-lt"/>
              <a:buAutoNum type="arabicParenR"/>
            </a:pPr>
            <a:r>
              <a:rPr lang="ko-KR" altLang="en-US" sz="1200" dirty="0" smtClean="0"/>
              <a:t>각 </a:t>
            </a:r>
            <a:r>
              <a:rPr lang="ko-KR" altLang="en-US" sz="1200" dirty="0"/>
              <a:t>라우터나 레이어</a:t>
            </a:r>
            <a:r>
              <a:rPr lang="en-US" altLang="ko-KR" sz="1200" dirty="0"/>
              <a:t>3 </a:t>
            </a:r>
            <a:r>
              <a:rPr lang="ko-KR" altLang="en-US" sz="1200" dirty="0"/>
              <a:t>스위치가 이러한 처리를 반복함으로써 다음 네트워크로 계속 </a:t>
            </a:r>
            <a:r>
              <a:rPr lang="ko-KR" altLang="en-US" sz="1200" dirty="0" smtClean="0"/>
              <a:t>중계한다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00739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3"/>
            <a:r>
              <a:rPr lang="en-US" altLang="ko-KR" dirty="0"/>
              <a:t>ping </a:t>
            </a:r>
            <a:r>
              <a:rPr lang="ko-KR" altLang="en-US" dirty="0"/>
              <a:t>네트워크 명령을 사용하여 </a:t>
            </a:r>
            <a:r>
              <a:rPr lang="ko-KR" altLang="en-US" dirty="0" smtClean="0"/>
              <a:t>라우팅 </a:t>
            </a:r>
            <a:r>
              <a:rPr lang="ko-KR" altLang="en-US" dirty="0"/>
              <a:t>과정을 살펴보자</a:t>
            </a:r>
            <a:r>
              <a:rPr lang="en-US" altLang="ko-KR" dirty="0" smtClean="0"/>
              <a:t>.</a:t>
            </a:r>
          </a:p>
          <a:p>
            <a:pPr marL="971550" lvl="3" indent="-342900">
              <a:buFont typeface="+mj-lt"/>
              <a:buAutoNum type="arabicParenR"/>
            </a:pPr>
            <a:r>
              <a:rPr lang="en-US" altLang="ko-KR" dirty="0" smtClean="0"/>
              <a:t>ping</a:t>
            </a:r>
            <a:r>
              <a:rPr lang="ko-KR" altLang="en-US" dirty="0"/>
              <a:t>을 실행할 때 패킷의 수명인 </a:t>
            </a:r>
            <a:r>
              <a:rPr lang="en-US" altLang="ko-KR" dirty="0"/>
              <a:t>TTL </a:t>
            </a:r>
            <a:r>
              <a:rPr lang="ko-KR" altLang="en-US" dirty="0"/>
              <a:t>값을 변경하여 패킷의 수신지를 확인한다</a:t>
            </a:r>
            <a:r>
              <a:rPr lang="en-US" altLang="ko-KR" dirty="0"/>
              <a:t>. </a:t>
            </a:r>
            <a:r>
              <a:rPr lang="ko-KR" altLang="en-US" dirty="0" smtClean="0"/>
              <a:t>처음에</a:t>
            </a:r>
            <a:r>
              <a:rPr lang="en-US" altLang="ko-KR" dirty="0" smtClean="0"/>
              <a:t>TTL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로 하여 </a:t>
            </a:r>
            <a:r>
              <a:rPr lang="en-US" altLang="ko-KR" dirty="0"/>
              <a:t>ping</a:t>
            </a:r>
            <a:r>
              <a:rPr lang="ko-KR" altLang="en-US" dirty="0"/>
              <a:t>을 실행해보면 패킷이 최초 중계 장치에 도착해서 라우팅을 할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TTL</a:t>
            </a:r>
            <a:r>
              <a:rPr lang="ko-KR" altLang="en-US" dirty="0"/>
              <a:t>이 </a:t>
            </a:r>
            <a:r>
              <a:rPr lang="en-US" altLang="ko-KR" dirty="0"/>
              <a:t>1 </a:t>
            </a:r>
            <a:r>
              <a:rPr lang="ko-KR" altLang="en-US" dirty="0"/>
              <a:t>줄어들어 </a:t>
            </a:r>
            <a:r>
              <a:rPr lang="en-US" altLang="ko-KR" dirty="0"/>
              <a:t>0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r>
              <a:rPr lang="ko-KR" altLang="en-US" dirty="0"/>
              <a:t>이때는 해당 중계 장치가 </a:t>
            </a:r>
            <a:r>
              <a:rPr lang="en-US" altLang="ko-KR" dirty="0"/>
              <a:t>TTL </a:t>
            </a:r>
            <a:r>
              <a:rPr lang="ko-KR" altLang="en-US" dirty="0"/>
              <a:t>시간 초과 오류 메시지를 </a:t>
            </a:r>
            <a:r>
              <a:rPr lang="ko-KR" altLang="en-US" dirty="0" smtClean="0"/>
              <a:t>리턴한다</a:t>
            </a:r>
            <a:r>
              <a:rPr lang="en-US" altLang="ko-KR" dirty="0"/>
              <a:t>(TTL=1</a:t>
            </a:r>
            <a:r>
              <a:rPr lang="ko-KR" altLang="en-US" dirty="0"/>
              <a:t>이면 </a:t>
            </a:r>
            <a:r>
              <a:rPr lang="en-US" altLang="ko-KR" dirty="0"/>
              <a:t>192.168.35.1</a:t>
            </a:r>
            <a:r>
              <a:rPr lang="ko-KR" altLang="en-US" dirty="0"/>
              <a:t>에서 오류가 리턴된다</a:t>
            </a:r>
            <a:r>
              <a:rPr lang="en-US" altLang="ko-KR" dirty="0"/>
              <a:t>).</a:t>
            </a:r>
          </a:p>
          <a:p>
            <a:pPr marL="971550" lvl="3" indent="-342900">
              <a:buFont typeface="+mj-lt"/>
              <a:buAutoNum type="arabicParenR"/>
            </a:pPr>
            <a:r>
              <a:rPr lang="en-US" altLang="ko-KR" dirty="0" smtClean="0"/>
              <a:t>TTL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로 하여 </a:t>
            </a:r>
            <a:r>
              <a:rPr lang="en-US" altLang="ko-KR" dirty="0"/>
              <a:t>ping</a:t>
            </a:r>
            <a:r>
              <a:rPr lang="ko-KR" altLang="en-US" dirty="0"/>
              <a:t>을 실행하면 최초 중계 장치에서는 </a:t>
            </a:r>
            <a:r>
              <a:rPr lang="en-US" altLang="ko-KR" dirty="0"/>
              <a:t>TTL</a:t>
            </a:r>
            <a:r>
              <a:rPr lang="ko-KR" altLang="en-US" dirty="0"/>
              <a:t>이 </a:t>
            </a:r>
            <a:r>
              <a:rPr lang="en-US" altLang="ko-KR" dirty="0"/>
              <a:t>2-1=1</a:t>
            </a:r>
            <a:r>
              <a:rPr lang="ko-KR" altLang="en-US" dirty="0"/>
              <a:t>이 되고</a:t>
            </a:r>
            <a:r>
              <a:rPr lang="en-US" altLang="ko-KR" dirty="0"/>
              <a:t>, </a:t>
            </a:r>
            <a:r>
              <a:rPr lang="ko-KR" altLang="en-US" dirty="0"/>
              <a:t>두 </a:t>
            </a:r>
            <a:r>
              <a:rPr lang="ko-KR" altLang="en-US" dirty="0" smtClean="0"/>
              <a:t>번째 중계 </a:t>
            </a:r>
            <a:r>
              <a:rPr lang="ko-KR" altLang="en-US" dirty="0"/>
              <a:t>장치에서는 </a:t>
            </a:r>
            <a:r>
              <a:rPr lang="en-US" altLang="ko-KR" dirty="0"/>
              <a:t>TTL</a:t>
            </a:r>
            <a:r>
              <a:rPr lang="ko-KR" altLang="en-US" dirty="0"/>
              <a:t>이 </a:t>
            </a:r>
            <a:r>
              <a:rPr lang="en-US" altLang="ko-KR" dirty="0"/>
              <a:t>1-1=0</a:t>
            </a:r>
            <a:r>
              <a:rPr lang="ko-KR" altLang="en-US" dirty="0"/>
              <a:t>이 된다</a:t>
            </a:r>
            <a:r>
              <a:rPr lang="en-US" altLang="ko-KR" dirty="0"/>
              <a:t>. TTL </a:t>
            </a:r>
            <a:r>
              <a:rPr lang="ko-KR" altLang="en-US" dirty="0"/>
              <a:t>시간 초과 오류 메시지가 리턴된다</a:t>
            </a:r>
            <a:r>
              <a:rPr lang="en-US" altLang="ko-KR" dirty="0"/>
              <a:t>(</a:t>
            </a:r>
            <a:r>
              <a:rPr lang="en-US" altLang="ko-KR" dirty="0" smtClean="0"/>
              <a:t>TTL=2</a:t>
            </a:r>
            <a:r>
              <a:rPr lang="ko-KR" altLang="en-US" dirty="0" smtClean="0"/>
              <a:t>이면 </a:t>
            </a:r>
            <a:r>
              <a:rPr lang="en-US" altLang="ko-KR" dirty="0"/>
              <a:t>192.168.55.1</a:t>
            </a:r>
            <a:r>
              <a:rPr lang="ko-KR" altLang="en-US" dirty="0"/>
              <a:t>에서 오류가 리턴된다</a:t>
            </a:r>
            <a:r>
              <a:rPr lang="en-US" altLang="ko-KR" dirty="0"/>
              <a:t>).</a:t>
            </a:r>
          </a:p>
          <a:p>
            <a:pPr marL="971550" lvl="3" indent="-342900">
              <a:buFont typeface="+mj-lt"/>
              <a:buAutoNum type="arabicParenR"/>
            </a:pPr>
            <a:r>
              <a:rPr lang="en-US" altLang="ko-KR" dirty="0" smtClean="0"/>
              <a:t>TTL</a:t>
            </a:r>
            <a:r>
              <a:rPr lang="ko-KR" altLang="en-US" dirty="0"/>
              <a:t>을 늘려가면서 수신지 서버로부터 응답 메시지가 돌아올 때까지 </a:t>
            </a:r>
            <a:r>
              <a:rPr lang="en-US" altLang="ko-KR" dirty="0"/>
              <a:t>ping</a:t>
            </a:r>
            <a:r>
              <a:rPr lang="ko-KR" altLang="en-US" dirty="0"/>
              <a:t>을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 ping</a:t>
            </a:r>
            <a:r>
              <a:rPr lang="ko-KR" altLang="en-US" dirty="0"/>
              <a:t>을 실행할 때 </a:t>
            </a:r>
            <a:r>
              <a:rPr lang="en-US" altLang="ko-KR" dirty="0"/>
              <a:t>TTL </a:t>
            </a:r>
            <a:r>
              <a:rPr lang="ko-KR" altLang="en-US" dirty="0"/>
              <a:t>값에 따라 서로 다른 </a:t>
            </a:r>
            <a:r>
              <a:rPr lang="en-US" altLang="ko-KR" dirty="0"/>
              <a:t>IP </a:t>
            </a:r>
            <a:r>
              <a:rPr lang="ko-KR" altLang="en-US" dirty="0"/>
              <a:t>주소로부터 오류 메시지가 리턴되는데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</a:t>
            </a:r>
            <a:r>
              <a:rPr lang="en-US" altLang="ko-KR" dirty="0"/>
              <a:t>TTL </a:t>
            </a:r>
            <a:r>
              <a:rPr lang="ko-KR" altLang="en-US" dirty="0"/>
              <a:t>값을 이용하여 패킷이 중계되고 있다는 의미이다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534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라우터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41052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0022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IPv6 </a:t>
            </a:r>
            <a:r>
              <a:rPr lang="ko-KR" altLang="en-US" dirty="0"/>
              <a:t>도입의 </a:t>
            </a: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2"/>
            <a:r>
              <a:rPr lang="ko-KR" altLang="en-US" dirty="0"/>
              <a:t>한 조직이 </a:t>
            </a:r>
            <a:r>
              <a:rPr lang="en-US" altLang="ko-KR" dirty="0"/>
              <a:t>A </a:t>
            </a:r>
            <a:r>
              <a:rPr lang="ko-KR" altLang="en-US" dirty="0"/>
              <a:t>클래스의 주소를 할당받으면 호스트 </a:t>
            </a:r>
            <a:r>
              <a:rPr lang="en-US" altLang="ko-KR" dirty="0"/>
              <a:t>1,600</a:t>
            </a:r>
            <a:r>
              <a:rPr lang="ko-KR" altLang="en-US" dirty="0"/>
              <a:t>만 개를 할당받을 수 있다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 smtClean="0"/>
              <a:t>C</a:t>
            </a:r>
            <a:r>
              <a:rPr lang="ko-KR" altLang="en-US" dirty="0" smtClean="0"/>
              <a:t>클래스는 </a:t>
            </a:r>
            <a:r>
              <a:rPr lang="ko-KR" altLang="en-US" dirty="0"/>
              <a:t>주소를 </a:t>
            </a:r>
            <a:r>
              <a:rPr lang="en-US" altLang="ko-KR" dirty="0"/>
              <a:t>256</a:t>
            </a:r>
            <a:r>
              <a:rPr lang="ko-KR" altLang="en-US" dirty="0"/>
              <a:t>개만 할당받을 수 있는데 이 수는 충분치 못하다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D </a:t>
            </a:r>
            <a:r>
              <a:rPr lang="ko-KR" altLang="en-US" dirty="0"/>
              <a:t>클래스와 </a:t>
            </a:r>
            <a:r>
              <a:rPr lang="en-US" altLang="ko-KR" dirty="0"/>
              <a:t>E </a:t>
            </a:r>
            <a:r>
              <a:rPr lang="ko-KR" altLang="en-US" dirty="0" smtClean="0"/>
              <a:t>클래스에서도 </a:t>
            </a:r>
            <a:r>
              <a:rPr lang="ko-KR" altLang="en-US" dirty="0"/>
              <a:t>주소 수백만 개가 낭비되고 있다</a:t>
            </a:r>
            <a:r>
              <a:rPr lang="en-US" altLang="ko-KR" dirty="0"/>
              <a:t>. </a:t>
            </a:r>
            <a:r>
              <a:rPr lang="ko-KR" altLang="en-US" dirty="0"/>
              <a:t>다시 말해 </a:t>
            </a:r>
            <a:r>
              <a:rPr lang="en-US" altLang="ko-KR" dirty="0"/>
              <a:t>IPv4</a:t>
            </a:r>
            <a:r>
              <a:rPr lang="ko-KR" altLang="en-US" dirty="0"/>
              <a:t>는 산술적으로 주소를 </a:t>
            </a:r>
            <a:r>
              <a:rPr lang="en-US" altLang="ko-KR" dirty="0"/>
              <a:t>43</a:t>
            </a:r>
            <a:r>
              <a:rPr lang="ko-KR" altLang="en-US" dirty="0"/>
              <a:t>억 </a:t>
            </a:r>
            <a:r>
              <a:rPr lang="ko-KR" altLang="en-US" dirty="0" smtClean="0"/>
              <a:t>개할당할 </a:t>
            </a:r>
            <a:r>
              <a:rPr lang="ko-KR" altLang="en-US" dirty="0"/>
              <a:t>수 있지만 클래스별 주소 분류 방식 때문에 사용하지 않는 주소가 많다</a:t>
            </a:r>
            <a:r>
              <a:rPr lang="en-US" altLang="ko-KR" dirty="0"/>
              <a:t>. 4</a:t>
            </a:r>
            <a:r>
              <a:rPr lang="ko-KR" altLang="en-US" dirty="0"/>
              <a:t>차 </a:t>
            </a:r>
            <a:r>
              <a:rPr lang="ko-KR" altLang="en-US" dirty="0" smtClean="0"/>
              <a:t>산업혁명 </a:t>
            </a:r>
            <a:r>
              <a:rPr lang="ko-KR" altLang="en-US" dirty="0"/>
              <a:t>시대에는 단말기마다 </a:t>
            </a:r>
            <a:r>
              <a:rPr lang="en-US" altLang="ko-KR" dirty="0"/>
              <a:t>IP</a:t>
            </a:r>
            <a:r>
              <a:rPr lang="ko-KR" altLang="en-US" dirty="0"/>
              <a:t>가 부여되는 환경이 필요하므로 </a:t>
            </a:r>
            <a:r>
              <a:rPr lang="en-US" altLang="ko-KR" dirty="0"/>
              <a:t>IPv4</a:t>
            </a:r>
            <a:r>
              <a:rPr lang="ko-KR" altLang="en-US" dirty="0"/>
              <a:t>를 사용하면 </a:t>
            </a:r>
            <a:r>
              <a:rPr lang="en-US" altLang="ko-KR" dirty="0"/>
              <a:t>IP </a:t>
            </a:r>
            <a:r>
              <a:rPr lang="ko-KR" altLang="en-US" dirty="0"/>
              <a:t>주소가 </a:t>
            </a:r>
            <a:r>
              <a:rPr lang="ko-KR" altLang="en-US" dirty="0" smtClean="0"/>
              <a:t>부족하다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인터넷의 폭발적인 성장으로 </a:t>
            </a:r>
            <a:r>
              <a:rPr lang="en-US" altLang="ko-KR" dirty="0"/>
              <a:t>32</a:t>
            </a:r>
            <a:r>
              <a:rPr lang="ko-KR" altLang="en-US" dirty="0"/>
              <a:t>비트로 구성된 </a:t>
            </a:r>
            <a:r>
              <a:rPr lang="en-US" altLang="ko-KR" dirty="0"/>
              <a:t>IPv4 </a:t>
            </a:r>
            <a:r>
              <a:rPr lang="ko-KR" altLang="en-US" dirty="0"/>
              <a:t>주소 공간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억 개</a:t>
            </a:r>
            <a:r>
              <a:rPr lang="en-US" altLang="ko-KR" dirty="0"/>
              <a:t>)</a:t>
            </a:r>
            <a:r>
              <a:rPr lang="ko-KR" altLang="en-US" dirty="0"/>
              <a:t>은 이미 고갈된 </a:t>
            </a:r>
            <a:r>
              <a:rPr lang="ko-KR" altLang="en-US" dirty="0" smtClean="0"/>
              <a:t>상태이다</a:t>
            </a:r>
            <a:r>
              <a:rPr lang="en-US" altLang="ko-KR" dirty="0"/>
              <a:t>. IPv6</a:t>
            </a:r>
            <a:r>
              <a:rPr lang="ko-KR" altLang="en-US" dirty="0"/>
              <a:t>는 전 세계 </a:t>
            </a:r>
            <a:r>
              <a:rPr lang="en-US" altLang="ko-KR" dirty="0"/>
              <a:t>60</a:t>
            </a:r>
            <a:r>
              <a:rPr lang="ko-KR" altLang="en-US" dirty="0"/>
              <a:t>억 인구가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53,731,028</a:t>
            </a:r>
            <a:r>
              <a:rPr lang="ko-KR" altLang="en-US" dirty="0"/>
              <a:t>개의 주소를 할당받을 수 있기 </a:t>
            </a:r>
            <a:r>
              <a:rPr lang="ko-KR" altLang="en-US" dirty="0" smtClean="0"/>
              <a:t>때문에 </a:t>
            </a:r>
            <a:r>
              <a:rPr lang="ko-KR" altLang="en-US" dirty="0"/>
              <a:t>주소 부족 현상이 일어나지 않을 것이다</a:t>
            </a:r>
            <a:r>
              <a:rPr lang="en-US" altLang="ko-KR" dirty="0"/>
              <a:t>. IPv6</a:t>
            </a:r>
            <a:r>
              <a:rPr lang="ko-KR" altLang="en-US" dirty="0"/>
              <a:t>는 </a:t>
            </a:r>
            <a:r>
              <a:rPr lang="en-US" altLang="ko-KR" dirty="0"/>
              <a:t>128</a:t>
            </a:r>
            <a:r>
              <a:rPr lang="ko-KR" altLang="en-US" dirty="0"/>
              <a:t>비트로 구성되며</a:t>
            </a:r>
            <a:r>
              <a:rPr lang="en-US" altLang="ko-KR" dirty="0"/>
              <a:t>, </a:t>
            </a:r>
            <a:r>
              <a:rPr lang="ko-KR" altLang="en-US" dirty="0"/>
              <a:t>긴 주소를 쉽게 </a:t>
            </a:r>
            <a:r>
              <a:rPr lang="ko-KR" altLang="en-US" dirty="0" smtClean="0"/>
              <a:t>읽을 </a:t>
            </a:r>
            <a:r>
              <a:rPr lang="ko-KR" altLang="en-US" dirty="0"/>
              <a:t>수 있도록 </a:t>
            </a:r>
            <a:r>
              <a:rPr lang="en-US" altLang="ko-KR" dirty="0"/>
              <a:t>16</a:t>
            </a:r>
            <a:r>
              <a:rPr lang="ko-KR" altLang="en-US" dirty="0"/>
              <a:t>비트씩 콜론</a:t>
            </a:r>
            <a:r>
              <a:rPr lang="en-US" altLang="ko-KR" dirty="0"/>
              <a:t>(:)</a:t>
            </a:r>
            <a:r>
              <a:rPr lang="ko-KR" altLang="en-US" dirty="0"/>
              <a:t>으로 나누어 각 필드를 </a:t>
            </a:r>
            <a:r>
              <a:rPr lang="en-US" altLang="ko-KR" dirty="0"/>
              <a:t>16</a:t>
            </a:r>
            <a:r>
              <a:rPr lang="ko-KR" altLang="en-US" dirty="0"/>
              <a:t>진수로 표현하는 방법을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</a:t>
            </a:r>
            <a:r>
              <a:rPr lang="en-US" altLang="ko-KR" dirty="0"/>
              <a:t>IPv4 </a:t>
            </a:r>
            <a:r>
              <a:rPr lang="ko-KR" altLang="en-US" dirty="0"/>
              <a:t>주소도 하위 </a:t>
            </a:r>
            <a:r>
              <a:rPr lang="en-US" altLang="ko-KR" dirty="0"/>
              <a:t>32</a:t>
            </a:r>
            <a:r>
              <a:rPr lang="ko-KR" altLang="en-US" dirty="0"/>
              <a:t>비트는 </a:t>
            </a:r>
            <a:r>
              <a:rPr lang="en-US" altLang="ko-KR" dirty="0"/>
              <a:t>IPv4 </a:t>
            </a:r>
            <a:r>
              <a:rPr lang="ko-KR" altLang="en-US" dirty="0"/>
              <a:t>주소를 그대로 채우고 상위 비트는 모두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채워 </a:t>
            </a:r>
            <a:r>
              <a:rPr lang="en-US" altLang="ko-KR" dirty="0" smtClean="0"/>
              <a:t>IPv6 </a:t>
            </a:r>
            <a:r>
              <a:rPr lang="ko-KR" altLang="en-US" dirty="0"/>
              <a:t>주소로 표현할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0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인터넷 표준 프로토콜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9" y="1772816"/>
            <a:ext cx="363855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0572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en-US" altLang="ko-KR" dirty="0"/>
              <a:t>IPv6</a:t>
            </a:r>
            <a:r>
              <a:rPr lang="ko-KR" altLang="en-US" dirty="0"/>
              <a:t>의 특징</a:t>
            </a:r>
          </a:p>
          <a:p>
            <a:pPr lvl="3">
              <a:lnSpc>
                <a:spcPct val="150000"/>
              </a:lnSpc>
            </a:pPr>
            <a:r>
              <a:rPr lang="en-US" altLang="ko-KR" dirty="0"/>
              <a:t>IPv6 </a:t>
            </a:r>
            <a:r>
              <a:rPr lang="ko-KR" altLang="en-US" dirty="0"/>
              <a:t>주소의 길이는 </a:t>
            </a:r>
            <a:r>
              <a:rPr lang="en-US" altLang="ko-KR" dirty="0"/>
              <a:t>128</a:t>
            </a:r>
            <a:r>
              <a:rPr lang="ko-KR" altLang="en-US" dirty="0"/>
              <a:t>비트로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32</a:t>
            </a:r>
            <a:r>
              <a:rPr lang="ko-KR" altLang="en-US" dirty="0"/>
              <a:t>비트인 </a:t>
            </a:r>
            <a:r>
              <a:rPr lang="en-US" altLang="ko-KR" dirty="0"/>
              <a:t>IPv4 </a:t>
            </a:r>
            <a:r>
              <a:rPr lang="ko-KR" altLang="en-US" dirty="0"/>
              <a:t>주소와 비교하면 주소 공간 </a:t>
            </a:r>
            <a:r>
              <a:rPr lang="ko-KR" altLang="en-US" dirty="0" smtClean="0"/>
              <a:t>길이가 </a:t>
            </a:r>
            <a:r>
              <a:rPr lang="en-US" altLang="ko-KR" dirty="0" smtClean="0"/>
              <a:t>4</a:t>
            </a:r>
            <a:r>
              <a:rPr lang="ko-KR" altLang="en-US" dirty="0"/>
              <a:t>배 증가한 것이다</a:t>
            </a:r>
            <a:r>
              <a:rPr lang="en-US" altLang="ko-KR" dirty="0"/>
              <a:t>. IPv6</a:t>
            </a:r>
            <a:r>
              <a:rPr lang="ko-KR" altLang="en-US" dirty="0"/>
              <a:t>는 옵션을 기본 헤더에서 분리하여 필요할 때마다 기본 헤더와 </a:t>
            </a:r>
            <a:r>
              <a:rPr lang="ko-KR" altLang="en-US" dirty="0" smtClean="0"/>
              <a:t>상위 </a:t>
            </a:r>
            <a:r>
              <a:rPr lang="ko-KR" altLang="en-US" dirty="0"/>
              <a:t>계층 데이터 간에 새로운 확장 헤더를 삽입해서 사용할 수 있다</a:t>
            </a:r>
            <a:r>
              <a:rPr lang="en-US" altLang="ko-KR" dirty="0"/>
              <a:t>. </a:t>
            </a:r>
            <a:r>
              <a:rPr lang="ko-KR" altLang="en-US" dirty="0"/>
              <a:t>대부분의 옵션은 </a:t>
            </a:r>
            <a:r>
              <a:rPr lang="ko-KR" altLang="en-US" dirty="0" smtClean="0"/>
              <a:t>라우터로 </a:t>
            </a:r>
            <a:r>
              <a:rPr lang="ko-KR" altLang="en-US" dirty="0"/>
              <a:t>검사할 필요가 없으므로 라우팅이 더 빠르다</a:t>
            </a:r>
            <a:r>
              <a:rPr lang="en-US" altLang="ko-KR" dirty="0"/>
              <a:t>. IPv6</a:t>
            </a:r>
            <a:r>
              <a:rPr lang="ko-KR" altLang="en-US" dirty="0"/>
              <a:t>의 경우 새로운 기술이나 응용 </a:t>
            </a:r>
            <a:r>
              <a:rPr lang="ko-KR" altLang="en-US" dirty="0" smtClean="0"/>
              <a:t>분야에서 </a:t>
            </a:r>
            <a:r>
              <a:rPr lang="ko-KR" altLang="en-US" dirty="0"/>
              <a:t>요구되는 프로토콜의 확장을 허용하도록 설계했으며</a:t>
            </a:r>
            <a:r>
              <a:rPr lang="en-US" altLang="ko-KR" dirty="0"/>
              <a:t>, </a:t>
            </a:r>
            <a:r>
              <a:rPr lang="ko-KR" altLang="en-US" dirty="0"/>
              <a:t>서비스 유형 필드를 </a:t>
            </a:r>
            <a:r>
              <a:rPr lang="ko-KR" altLang="en-US" dirty="0" smtClean="0"/>
              <a:t>삭제하고 </a:t>
            </a:r>
            <a:r>
              <a:rPr lang="ko-KR" altLang="en-US" dirty="0"/>
              <a:t>플로우 레이블 </a:t>
            </a:r>
            <a:r>
              <a:rPr lang="en-US" altLang="ko-KR" dirty="0"/>
              <a:t>flow label </a:t>
            </a:r>
            <a:r>
              <a:rPr lang="ko-KR" altLang="en-US" dirty="0"/>
              <a:t>항목을 추가하여 송신자가 패킷에 특별한 처리를 요청할 수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r>
              <a:rPr lang="ko-KR" altLang="en-US" dirty="0"/>
              <a:t>또한 암호화와 인증 옵션 기능 등 </a:t>
            </a:r>
            <a:r>
              <a:rPr lang="en-US" altLang="ko-KR" dirty="0" smtClean="0"/>
              <a:t>IPv4</a:t>
            </a:r>
            <a:r>
              <a:rPr lang="ko-KR" altLang="en-US" dirty="0"/>
              <a:t>보다 향상된 보안 환경을 제공한다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IPv6 </a:t>
            </a:r>
            <a:r>
              <a:rPr lang="ko-KR" altLang="en-US" dirty="0"/>
              <a:t>주소 체계</a:t>
            </a:r>
          </a:p>
          <a:p>
            <a:pPr lvl="3">
              <a:lnSpc>
                <a:spcPct val="150000"/>
              </a:lnSpc>
            </a:pPr>
            <a:r>
              <a:rPr lang="en-US" altLang="ko-KR" dirty="0"/>
              <a:t>IPv6 </a:t>
            </a:r>
            <a:r>
              <a:rPr lang="ko-KR" altLang="en-US" dirty="0"/>
              <a:t>주소와 </a:t>
            </a:r>
            <a:r>
              <a:rPr lang="en-US" altLang="ko-KR" dirty="0"/>
              <a:t>IPv4 </a:t>
            </a:r>
            <a:r>
              <a:rPr lang="ko-KR" altLang="en-US" dirty="0"/>
              <a:t>주소는보자</a:t>
            </a:r>
            <a:r>
              <a:rPr lang="en-US" altLang="ko-KR" dirty="0"/>
              <a:t>. ‘</a:t>
            </a:r>
            <a:r>
              <a:rPr lang="ko-KR" altLang="en-US" dirty="0"/>
              <a:t>링크</a:t>
            </a:r>
            <a:r>
              <a:rPr lang="en-US" altLang="ko-KR" dirty="0"/>
              <a:t>-</a:t>
            </a:r>
            <a:r>
              <a:rPr lang="ko-KR" altLang="en-US" dirty="0"/>
              <a:t>로컬 </a:t>
            </a:r>
            <a:r>
              <a:rPr lang="en-US" altLang="ko-KR" dirty="0"/>
              <a:t>IPv6 </a:t>
            </a:r>
            <a:r>
              <a:rPr lang="ko-KR" altLang="en-US" dirty="0"/>
              <a:t>주소’를 보면 현재 사용 중인 </a:t>
            </a:r>
            <a:r>
              <a:rPr lang="en-US" altLang="ko-KR" dirty="0"/>
              <a:t>fe80::</a:t>
            </a:r>
            <a:r>
              <a:rPr lang="ko-KR" altLang="en-US" dirty="0"/>
              <a:t>으로 시작하는 주소는 </a:t>
            </a:r>
            <a:r>
              <a:rPr lang="en-US" altLang="ko-KR" dirty="0"/>
              <a:t>LAN </a:t>
            </a:r>
            <a:r>
              <a:rPr lang="ko-KR" altLang="en-US" dirty="0" smtClean="0"/>
              <a:t>세그먼트 </a:t>
            </a:r>
            <a:r>
              <a:rPr lang="ko-KR" altLang="en-US" dirty="0"/>
              <a:t>내에서만 유효한 </a:t>
            </a:r>
            <a:r>
              <a:rPr lang="en-US" altLang="ko-KR" dirty="0"/>
              <a:t>IPv6 </a:t>
            </a:r>
            <a:r>
              <a:rPr lang="ko-KR" altLang="en-US" dirty="0"/>
              <a:t>주소인데 이를 링크</a:t>
            </a:r>
            <a:r>
              <a:rPr lang="en-US" altLang="ko-KR" dirty="0"/>
              <a:t>-</a:t>
            </a:r>
            <a:r>
              <a:rPr lang="ko-KR" altLang="en-US" dirty="0"/>
              <a:t>로컬 주소라고 한다</a:t>
            </a:r>
            <a:r>
              <a:rPr lang="en-US" altLang="ko-KR" dirty="0"/>
              <a:t>. </a:t>
            </a:r>
            <a:r>
              <a:rPr lang="ko-KR" altLang="en-US" dirty="0"/>
              <a:t>링크</a:t>
            </a:r>
            <a:r>
              <a:rPr lang="en-US" altLang="ko-KR" dirty="0"/>
              <a:t>-</a:t>
            </a:r>
            <a:r>
              <a:rPr lang="ko-KR" altLang="en-US" dirty="0"/>
              <a:t>로컬 </a:t>
            </a:r>
            <a:r>
              <a:rPr lang="ko-KR" altLang="en-US" dirty="0" smtClean="0"/>
              <a:t>주소는 </a:t>
            </a:r>
            <a:r>
              <a:rPr lang="en-US" altLang="ko-KR" dirty="0" smtClean="0"/>
              <a:t>DHCP </a:t>
            </a:r>
            <a:r>
              <a:rPr lang="ko-KR" altLang="en-US" dirty="0"/>
              <a:t>서버 등이 없어도 자동으로 설정되는 주소이다</a:t>
            </a:r>
            <a:r>
              <a:rPr lang="en-US" altLang="ko-KR" dirty="0"/>
              <a:t>(</a:t>
            </a:r>
            <a:r>
              <a:rPr lang="ko-KR" altLang="en-US" dirty="0"/>
              <a:t>동일한 링크 내에서만 유효한 </a:t>
            </a:r>
            <a:r>
              <a:rPr lang="ko-KR" altLang="en-US" dirty="0" smtClean="0"/>
              <a:t>자동설정 </a:t>
            </a:r>
            <a:r>
              <a:rPr lang="ko-KR" altLang="en-US" dirty="0"/>
              <a:t>주소이다</a:t>
            </a:r>
            <a:r>
              <a:rPr lang="en-US" altLang="ko-KR" dirty="0"/>
              <a:t>).</a:t>
            </a:r>
            <a:r>
              <a:rPr lang="ko-KR" altLang="en-US" dirty="0" smtClean="0"/>
              <a:t> </a:t>
            </a:r>
            <a:r>
              <a:rPr lang="ko-KR" altLang="en-US" dirty="0"/>
              <a:t>구조가 다르다</a:t>
            </a:r>
            <a:r>
              <a:rPr lang="en-US" altLang="ko-KR" dirty="0"/>
              <a:t>. ipconfig </a:t>
            </a:r>
            <a:r>
              <a:rPr lang="ko-KR" altLang="en-US" dirty="0"/>
              <a:t>명령을 실행하여 </a:t>
            </a:r>
            <a:r>
              <a:rPr lang="en-US" altLang="ko-KR" dirty="0"/>
              <a:t>IP </a:t>
            </a:r>
            <a:r>
              <a:rPr lang="ko-KR" altLang="en-US" dirty="0"/>
              <a:t>주소를 확인해</a:t>
            </a:r>
          </a:p>
        </p:txBody>
      </p:sp>
    </p:spTree>
    <p:extLst>
      <p:ext uri="{BB962C8B-B14F-4D97-AF65-F5344CB8AC3E}">
        <p14:creationId xmlns:p14="http://schemas.microsoft.com/office/powerpoint/2010/main" val="30118891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356992"/>
            <a:ext cx="8208912" cy="3240360"/>
          </a:xfrm>
        </p:spPr>
        <p:txBody>
          <a:bodyPr/>
          <a:lstStyle/>
          <a:p>
            <a:pPr lvl="2"/>
            <a:r>
              <a:rPr lang="en-US" altLang="ko-KR" dirty="0"/>
              <a:t>IPv6 </a:t>
            </a:r>
            <a:r>
              <a:rPr lang="ko-KR" altLang="en-US" dirty="0"/>
              <a:t>주소의 </a:t>
            </a:r>
            <a:r>
              <a:rPr lang="en-US" altLang="ko-KR" dirty="0"/>
              <a:t>128</a:t>
            </a:r>
            <a:r>
              <a:rPr lang="ko-KR" altLang="en-US" dirty="0"/>
              <a:t>비트는 </a:t>
            </a:r>
            <a:r>
              <a:rPr lang="en-US" altLang="ko-KR" dirty="0"/>
              <a:t>2</a:t>
            </a:r>
            <a:r>
              <a:rPr lang="ko-KR" altLang="en-US" dirty="0"/>
              <a:t>바이트의 영역 </a:t>
            </a:r>
            <a:r>
              <a:rPr lang="en-US" altLang="ko-KR" dirty="0"/>
              <a:t>8</a:t>
            </a:r>
            <a:r>
              <a:rPr lang="ko-KR" altLang="en-US" dirty="0"/>
              <a:t>개로 나뉘며</a:t>
            </a:r>
            <a:r>
              <a:rPr lang="en-US" altLang="ko-KR" dirty="0"/>
              <a:t>, 16</a:t>
            </a:r>
            <a:r>
              <a:rPr lang="ko-KR" altLang="en-US" dirty="0"/>
              <a:t>진수 표기법에서 </a:t>
            </a:r>
            <a:r>
              <a:rPr lang="en-US" altLang="ko-KR" dirty="0"/>
              <a:t>2</a:t>
            </a:r>
            <a:r>
              <a:rPr lang="ko-KR" altLang="en-US" dirty="0"/>
              <a:t>바이트는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 </a:t>
            </a:r>
            <a:r>
              <a:rPr lang="en-US" altLang="ko-KR" dirty="0"/>
              <a:t>4</a:t>
            </a:r>
            <a:r>
              <a:rPr lang="ko-KR" altLang="en-US" dirty="0"/>
              <a:t>개로 나타낼 수 있으므로 </a:t>
            </a:r>
            <a:r>
              <a:rPr lang="en-US" altLang="ko-KR" dirty="0"/>
              <a:t>IPv6 </a:t>
            </a:r>
            <a:r>
              <a:rPr lang="ko-KR" altLang="en-US" dirty="0"/>
              <a:t>주소는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32</a:t>
            </a:r>
            <a:r>
              <a:rPr lang="ko-KR" altLang="en-US" dirty="0"/>
              <a:t>개로 표현된다</a:t>
            </a:r>
            <a:r>
              <a:rPr lang="en-US" altLang="ko-KR" dirty="0"/>
              <a:t>. IPv6 </a:t>
            </a:r>
            <a:r>
              <a:rPr lang="ko-KR" altLang="en-US" dirty="0"/>
              <a:t>주소에서 </a:t>
            </a:r>
            <a:r>
              <a:rPr lang="ko-KR" altLang="en-US" dirty="0" smtClean="0"/>
              <a:t>앞의 </a:t>
            </a:r>
            <a:r>
              <a:rPr lang="en-US" altLang="ko-KR" dirty="0"/>
              <a:t>64</a:t>
            </a:r>
            <a:r>
              <a:rPr lang="ko-KR" altLang="en-US" dirty="0"/>
              <a:t>비트는 네트워크 주소를 의미하고</a:t>
            </a:r>
            <a:r>
              <a:rPr lang="en-US" altLang="ko-KR" dirty="0"/>
              <a:t>, </a:t>
            </a:r>
            <a:r>
              <a:rPr lang="ko-KR" altLang="en-US" dirty="0"/>
              <a:t>뒤의 </a:t>
            </a:r>
            <a:r>
              <a:rPr lang="en-US" altLang="ko-KR" dirty="0"/>
              <a:t>64</a:t>
            </a:r>
            <a:r>
              <a:rPr lang="ko-KR" altLang="en-US" dirty="0"/>
              <a:t>비트는 네트워크에 연결된 통신 장비 </a:t>
            </a:r>
            <a:r>
              <a:rPr lang="ko-KR" altLang="en-US" dirty="0" smtClean="0"/>
              <a:t>등에 </a:t>
            </a:r>
            <a:r>
              <a:rPr lang="ko-KR" altLang="en-US" dirty="0"/>
              <a:t>할당되는 인터페이스 주소를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45529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82054"/>
            <a:ext cx="5832648" cy="237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1883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 smtClean="0"/>
              <a:t>IPv6</a:t>
            </a:r>
            <a:r>
              <a:rPr lang="ko-KR" altLang="en-US" b="0" dirty="0"/>
              <a:t>의 주소 필드는 네트워크 프리픽스 부분</a:t>
            </a:r>
            <a:r>
              <a:rPr lang="en-US" altLang="ko-KR" b="0" dirty="0"/>
              <a:t>(fe80::) 64</a:t>
            </a:r>
            <a:r>
              <a:rPr lang="ko-KR" altLang="en-US" b="0" dirty="0"/>
              <a:t>비트와 인터페이스 </a:t>
            </a:r>
            <a:r>
              <a:rPr lang="en-US" altLang="ko-KR" b="0" dirty="0"/>
              <a:t>ID </a:t>
            </a:r>
            <a:r>
              <a:rPr lang="ko-KR" altLang="en-US" b="0" dirty="0"/>
              <a:t>부분 </a:t>
            </a:r>
            <a:r>
              <a:rPr lang="en-US" altLang="ko-KR" b="0" dirty="0"/>
              <a:t>64</a:t>
            </a:r>
            <a:r>
              <a:rPr lang="ko-KR" altLang="en-US" b="0" dirty="0" smtClean="0"/>
              <a:t>비트로 </a:t>
            </a:r>
            <a:r>
              <a:rPr lang="ko-KR" altLang="en-US" b="0" dirty="0"/>
              <a:t>이루어져 있다</a:t>
            </a:r>
            <a:r>
              <a:rPr lang="en-US" altLang="ko-KR" b="0" dirty="0"/>
              <a:t>. IPv6</a:t>
            </a:r>
            <a:r>
              <a:rPr lang="ko-KR" altLang="en-US" b="0" dirty="0"/>
              <a:t>에서는 </a:t>
            </a:r>
            <a:r>
              <a:rPr lang="en-US" altLang="ko-KR" b="0" dirty="0"/>
              <a:t>IP </a:t>
            </a:r>
            <a:r>
              <a:rPr lang="ko-KR" altLang="en-US" b="0" dirty="0"/>
              <a:t>주소의 후반부를 호스트 </a:t>
            </a:r>
            <a:r>
              <a:rPr lang="en-US" altLang="ko-KR" b="0" dirty="0"/>
              <a:t>ID</a:t>
            </a:r>
            <a:r>
              <a:rPr lang="ko-KR" altLang="en-US" b="0" dirty="0"/>
              <a:t>가 아닌 인터페이스 </a:t>
            </a:r>
            <a:r>
              <a:rPr lang="en-US" altLang="ko-KR" b="0" dirty="0"/>
              <a:t>ID</a:t>
            </a:r>
            <a:r>
              <a:rPr lang="ko-KR" altLang="en-US" b="0" dirty="0"/>
              <a:t>라고 부른다</a:t>
            </a:r>
            <a:r>
              <a:rPr lang="en-US" altLang="ko-KR" b="0" dirty="0"/>
              <a:t>. </a:t>
            </a:r>
            <a:r>
              <a:rPr lang="ko-KR" altLang="en-US" b="0" dirty="0"/>
              <a:t>인터페이스 </a:t>
            </a:r>
            <a:r>
              <a:rPr lang="en-US" altLang="ko-KR" b="0" dirty="0"/>
              <a:t>ID</a:t>
            </a:r>
            <a:r>
              <a:rPr lang="ko-KR" altLang="en-US" b="0" dirty="0"/>
              <a:t>는 고정 길이</a:t>
            </a:r>
            <a:r>
              <a:rPr lang="en-US" altLang="ko-KR" b="0" dirty="0"/>
              <a:t>(64</a:t>
            </a:r>
            <a:r>
              <a:rPr lang="ko-KR" altLang="en-US" b="0" dirty="0"/>
              <a:t>비트</a:t>
            </a:r>
            <a:r>
              <a:rPr lang="en-US" altLang="ko-KR" b="0" dirty="0"/>
              <a:t>)</a:t>
            </a:r>
            <a:r>
              <a:rPr lang="ko-KR" altLang="en-US" b="0" dirty="0"/>
              <a:t>이며 일반적으로 </a:t>
            </a:r>
            <a:r>
              <a:rPr lang="en-US" altLang="ko-KR" b="0" dirty="0"/>
              <a:t>EUI-64 </a:t>
            </a:r>
            <a:r>
              <a:rPr lang="ko-KR" altLang="en-US" b="0" dirty="0"/>
              <a:t>주소를 사용한다</a:t>
            </a:r>
            <a:r>
              <a:rPr lang="en-US" altLang="ko-KR" b="0" dirty="0"/>
              <a:t>. </a:t>
            </a:r>
          </a:p>
          <a:p>
            <a:pPr lvl="2"/>
            <a:r>
              <a:rPr lang="ko-KR" altLang="en-US" b="0" dirty="0"/>
              <a:t>이더넷에서는 </a:t>
            </a:r>
            <a:r>
              <a:rPr lang="en-US" altLang="ko-KR" b="0" dirty="0"/>
              <a:t>48</a:t>
            </a:r>
            <a:r>
              <a:rPr lang="ko-KR" altLang="en-US" b="0" dirty="0"/>
              <a:t>비트 </a:t>
            </a:r>
            <a:r>
              <a:rPr lang="en-US" altLang="ko-KR" b="0" dirty="0"/>
              <a:t>MAC </a:t>
            </a:r>
            <a:r>
              <a:rPr lang="ko-KR" altLang="en-US" b="0" dirty="0"/>
              <a:t>주소를 시작 부분 </a:t>
            </a:r>
            <a:r>
              <a:rPr lang="en-US" altLang="ko-KR" b="0" dirty="0"/>
              <a:t>24</a:t>
            </a:r>
            <a:r>
              <a:rPr lang="ko-KR" altLang="en-US" b="0" dirty="0"/>
              <a:t>비트와 끝부분 </a:t>
            </a:r>
            <a:r>
              <a:rPr lang="en-US" altLang="ko-KR" b="0" dirty="0"/>
              <a:t>24</a:t>
            </a:r>
            <a:r>
              <a:rPr lang="ko-KR" altLang="en-US" b="0" dirty="0"/>
              <a:t>비트로 나누고 그 </a:t>
            </a:r>
            <a:r>
              <a:rPr lang="ko-KR" altLang="en-US" b="0" dirty="0" smtClean="0"/>
              <a:t>사이</a:t>
            </a:r>
            <a:r>
              <a:rPr lang="ko-KR" altLang="en-US" dirty="0" smtClean="0"/>
              <a:t>에 </a:t>
            </a:r>
            <a:r>
              <a:rPr lang="en-US" altLang="ko-KR" dirty="0"/>
              <a:t>FFFE</a:t>
            </a:r>
            <a:r>
              <a:rPr lang="ko-KR" altLang="en-US" dirty="0"/>
              <a:t>를 삽입한다</a:t>
            </a:r>
            <a:r>
              <a:rPr lang="en-US" altLang="ko-KR" dirty="0"/>
              <a:t>. </a:t>
            </a:r>
            <a:r>
              <a:rPr lang="ko-KR" altLang="en-US" dirty="0"/>
              <a:t>인터페이스 </a:t>
            </a:r>
            <a:r>
              <a:rPr lang="en-US" altLang="ko-KR" dirty="0"/>
              <a:t>ID </a:t>
            </a:r>
            <a:r>
              <a:rPr lang="ko-KR" altLang="en-US" dirty="0"/>
              <a:t>부분에는 </a:t>
            </a:r>
            <a:r>
              <a:rPr lang="en-US" altLang="ko-KR" dirty="0"/>
              <a:t>MAC </a:t>
            </a:r>
            <a:r>
              <a:rPr lang="ko-KR" altLang="en-US" dirty="0"/>
              <a:t>주소를 기반으로 한 </a:t>
            </a:r>
            <a:r>
              <a:rPr lang="en-US" altLang="ko-KR" dirty="0"/>
              <a:t>EUI-64 </a:t>
            </a:r>
            <a:r>
              <a:rPr lang="ko-KR" altLang="en-US" dirty="0"/>
              <a:t>주소 </a:t>
            </a:r>
            <a:r>
              <a:rPr lang="ko-KR" altLang="en-US" dirty="0" smtClean="0"/>
              <a:t>이외에도 </a:t>
            </a:r>
            <a:r>
              <a:rPr lang="ko-KR" altLang="en-US" dirty="0"/>
              <a:t>다양한 주소를 이용하여 인터페이스를 지정할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이더넷의 </a:t>
            </a:r>
            <a:r>
              <a:rPr lang="en-US" altLang="ko-KR" dirty="0"/>
              <a:t>MAC </a:t>
            </a:r>
            <a:r>
              <a:rPr lang="ko-KR" altLang="en-US" dirty="0"/>
              <a:t>주소를 </a:t>
            </a:r>
            <a:r>
              <a:rPr lang="en-US" altLang="ko-KR" dirty="0"/>
              <a:t>ipconfig/all </a:t>
            </a:r>
            <a:r>
              <a:rPr lang="ko-KR" altLang="en-US" dirty="0"/>
              <a:t>명령으로 확인해보자</a:t>
            </a:r>
            <a:r>
              <a:rPr lang="en-US" altLang="ko-KR" dirty="0"/>
              <a:t>. </a:t>
            </a:r>
            <a:r>
              <a:rPr lang="ko-KR" altLang="en-US" dirty="0"/>
              <a:t>위 규칙에 따라 변환한 </a:t>
            </a:r>
            <a:r>
              <a:rPr lang="en-US" altLang="ko-KR" dirty="0" smtClean="0"/>
              <a:t>EUI-64 </a:t>
            </a:r>
            <a:r>
              <a:rPr lang="ko-KR" altLang="en-US" dirty="0"/>
              <a:t>주소는 </a:t>
            </a:r>
            <a:r>
              <a:rPr lang="en-US" altLang="ko-KR" dirty="0"/>
              <a:t>1831:BFFF:FE28:3175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r>
              <a:rPr lang="ko-KR" altLang="en-US" dirty="0"/>
              <a:t>그러나 실제 주소</a:t>
            </a:r>
            <a:r>
              <a:rPr lang="en-US" altLang="ko-KR" dirty="0"/>
              <a:t>(</a:t>
            </a:r>
            <a:r>
              <a:rPr lang="ko-KR" altLang="en-US" dirty="0"/>
              <a:t>링크</a:t>
            </a:r>
            <a:r>
              <a:rPr lang="en-US" altLang="ko-KR" dirty="0"/>
              <a:t>-</a:t>
            </a:r>
            <a:r>
              <a:rPr lang="ko-KR" altLang="en-US" dirty="0"/>
              <a:t>로컬 </a:t>
            </a:r>
            <a:r>
              <a:rPr lang="en-US" altLang="ko-KR" dirty="0"/>
              <a:t>IPv6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보면 </a:t>
            </a:r>
            <a:r>
              <a:rPr lang="en-US" altLang="ko-KR" dirty="0"/>
              <a:t>a4dd:4884:6d1b:e97%4</a:t>
            </a:r>
            <a:r>
              <a:rPr lang="ko-KR" altLang="en-US" dirty="0"/>
              <a:t>가 인터페이스 </a:t>
            </a:r>
            <a:r>
              <a:rPr lang="en-US" altLang="ko-KR" dirty="0"/>
              <a:t>ID</a:t>
            </a:r>
            <a:r>
              <a:rPr lang="ko-KR" altLang="en-US" dirty="0"/>
              <a:t>로 사용되고 있으며 서로 일치하지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1696950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276350"/>
            <a:ext cx="565785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9322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윈도우를 </a:t>
            </a:r>
            <a:r>
              <a:rPr lang="ko-KR" altLang="en-US" b="0" dirty="0"/>
              <a:t>비롯해 최근의 운영체제에서는 인터페이스 </a:t>
            </a:r>
            <a:r>
              <a:rPr lang="en-US" altLang="ko-KR" b="0" dirty="0"/>
              <a:t>ID</a:t>
            </a:r>
            <a:r>
              <a:rPr lang="ko-KR" altLang="en-US" b="0" dirty="0"/>
              <a:t>에 </a:t>
            </a:r>
            <a:r>
              <a:rPr lang="en-US" altLang="ko-KR" b="0" dirty="0"/>
              <a:t>MAC </a:t>
            </a:r>
            <a:r>
              <a:rPr lang="ko-KR" altLang="en-US" b="0" dirty="0"/>
              <a:t>주소를 기반으로 생성된 </a:t>
            </a:r>
            <a:r>
              <a:rPr lang="en-US" altLang="ko-KR" b="0" dirty="0"/>
              <a:t>EUI-64 </a:t>
            </a:r>
            <a:r>
              <a:rPr lang="ko-KR" altLang="en-US" b="0" dirty="0"/>
              <a:t>주소를 사용하지 않을 때가 있다</a:t>
            </a:r>
            <a:r>
              <a:rPr lang="en-US" altLang="ko-KR" b="0" dirty="0"/>
              <a:t>. </a:t>
            </a:r>
            <a:r>
              <a:rPr lang="ko-KR" altLang="en-US" b="0" dirty="0"/>
              <a:t>기기 고유의 </a:t>
            </a:r>
            <a:r>
              <a:rPr lang="en-US" altLang="ko-KR" b="0" dirty="0"/>
              <a:t>MAC </a:t>
            </a:r>
            <a:r>
              <a:rPr lang="ko-KR" altLang="en-US" b="0" dirty="0"/>
              <a:t>주소를 사용하여 인터페이스 </a:t>
            </a:r>
            <a:r>
              <a:rPr lang="en-US" altLang="ko-KR" b="0" dirty="0"/>
              <a:t>ID</a:t>
            </a:r>
            <a:r>
              <a:rPr lang="ko-KR" altLang="en-US" b="0" dirty="0"/>
              <a:t>를 지정하면 </a:t>
            </a:r>
            <a:r>
              <a:rPr lang="en-US" altLang="ko-KR" b="0" dirty="0"/>
              <a:t>IP </a:t>
            </a:r>
            <a:r>
              <a:rPr lang="ko-KR" altLang="en-US" b="0" dirty="0"/>
              <a:t>주소를 통해 간단하게 기기를 확인할 수 있기 때문에 보안상의 이유로 해시 함수를 이용하여 일시적으로 생성된 익명 </a:t>
            </a:r>
            <a:r>
              <a:rPr lang="en-US" altLang="ko-KR" b="0" dirty="0"/>
              <a:t>IPv6 </a:t>
            </a:r>
            <a:r>
              <a:rPr lang="ko-KR" altLang="en-US" b="0" dirty="0"/>
              <a:t>주소를 디폴트로 인터페이스 </a:t>
            </a:r>
            <a:r>
              <a:rPr lang="en-US" altLang="ko-KR" b="0" dirty="0"/>
              <a:t>ID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지정하고 </a:t>
            </a:r>
            <a:r>
              <a:rPr lang="ko-KR" altLang="en-US" b="0" dirty="0"/>
              <a:t>있다</a:t>
            </a:r>
            <a:r>
              <a:rPr lang="en-US" altLang="ko-KR" b="0" dirty="0"/>
              <a:t>. </a:t>
            </a:r>
          </a:p>
          <a:p>
            <a:pPr lvl="2"/>
            <a:r>
              <a:rPr lang="en-US" altLang="ko-KR" b="0" dirty="0"/>
              <a:t>128</a:t>
            </a:r>
            <a:r>
              <a:rPr lang="ko-KR" altLang="en-US" b="0" dirty="0"/>
              <a:t>비트의 </a:t>
            </a:r>
            <a:r>
              <a:rPr lang="en-US" altLang="ko-KR" b="0" dirty="0"/>
              <a:t>IP </a:t>
            </a:r>
            <a:r>
              <a:rPr lang="ko-KR" altLang="en-US" b="0" dirty="0"/>
              <a:t>주소는 두 콜론 사이에 있는 </a:t>
            </a:r>
            <a:r>
              <a:rPr lang="en-US" altLang="ko-KR" b="0" dirty="0"/>
              <a:t>4</a:t>
            </a:r>
            <a:r>
              <a:rPr lang="ko-KR" altLang="en-US" b="0" dirty="0"/>
              <a:t>개의 수</a:t>
            </a:r>
            <a:r>
              <a:rPr lang="en-US" altLang="ko-KR" b="0" dirty="0"/>
              <a:t>(</a:t>
            </a:r>
            <a:r>
              <a:rPr lang="ko-KR" altLang="en-US" b="0" dirty="0"/>
              <a:t>섹션</a:t>
            </a:r>
            <a:r>
              <a:rPr lang="en-US" altLang="ko-KR" b="0" dirty="0"/>
              <a:t>)</a:t>
            </a:r>
            <a:r>
              <a:rPr lang="ko-KR" altLang="en-US" b="0" dirty="0"/>
              <a:t>에서 앞쪽의 </a:t>
            </a:r>
            <a:r>
              <a:rPr lang="en-US" altLang="ko-KR" b="0" dirty="0"/>
              <a:t>0</a:t>
            </a:r>
            <a:r>
              <a:rPr lang="ko-KR" altLang="en-US" b="0" dirty="0"/>
              <a:t>을 생략함으로써 줄여서 표현할 수 있다</a:t>
            </a:r>
            <a:r>
              <a:rPr lang="en-US" altLang="ko-KR" b="0" dirty="0"/>
              <a:t>. </a:t>
            </a:r>
            <a:r>
              <a:rPr lang="ko-KR" altLang="en-US" b="0" dirty="0"/>
              <a:t>이와 같은 생략 방식을 이용하면 </a:t>
            </a:r>
            <a:r>
              <a:rPr lang="en-US" altLang="ko-KR" b="0" dirty="0"/>
              <a:t>0056</a:t>
            </a:r>
            <a:r>
              <a:rPr lang="ko-KR" altLang="en-US" b="0" dirty="0"/>
              <a:t>은 </a:t>
            </a:r>
            <a:r>
              <a:rPr lang="en-US" altLang="ko-KR" b="0" dirty="0"/>
              <a:t>56</a:t>
            </a:r>
            <a:r>
              <a:rPr lang="ko-KR" altLang="en-US" b="0" dirty="0"/>
              <a:t>으로</a:t>
            </a:r>
            <a:r>
              <a:rPr lang="en-US" altLang="ko-KR" b="0" dirty="0"/>
              <a:t>, 000D</a:t>
            </a:r>
            <a:r>
              <a:rPr lang="ko-KR" altLang="en-US" b="0" dirty="0"/>
              <a:t>는 </a:t>
            </a:r>
            <a:r>
              <a:rPr lang="en-US" altLang="ko-KR" b="0" dirty="0"/>
              <a:t>D</a:t>
            </a:r>
            <a:r>
              <a:rPr lang="ko-KR" altLang="en-US" b="0" dirty="0"/>
              <a:t>로</a:t>
            </a:r>
            <a:r>
              <a:rPr lang="en-US" altLang="ko-KR" b="0" dirty="0"/>
              <a:t>, 0000</a:t>
            </a:r>
            <a:r>
              <a:rPr lang="ko-KR" altLang="en-US" b="0" dirty="0"/>
              <a:t>은 </a:t>
            </a:r>
            <a:r>
              <a:rPr lang="en-US" altLang="ko-KR" b="0" dirty="0"/>
              <a:t>0</a:t>
            </a:r>
            <a:r>
              <a:rPr lang="ko-KR" altLang="en-US" b="0" dirty="0"/>
              <a:t>으로 나타낼 수 있다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3573016"/>
            <a:ext cx="42005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7655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연속된 </a:t>
            </a:r>
            <a:r>
              <a:rPr lang="en-US" altLang="ko-KR" dirty="0"/>
              <a:t>0</a:t>
            </a:r>
            <a:r>
              <a:rPr lang="ko-KR" altLang="en-US" dirty="0"/>
              <a:t>으로만</a:t>
            </a:r>
            <a:r>
              <a:rPr lang="en-US" altLang="ko-KR" dirty="0"/>
              <a:t>(2</a:t>
            </a:r>
            <a:r>
              <a:rPr lang="ko-KR" altLang="en-US" dirty="0"/>
              <a:t>바이트 이상</a:t>
            </a:r>
            <a:r>
              <a:rPr lang="en-US" altLang="ko-KR" dirty="0"/>
              <a:t>) </a:t>
            </a:r>
            <a:r>
              <a:rPr lang="ko-KR" altLang="en-US" dirty="0"/>
              <a:t>구성된 섹션은 다음 그림과 같이 </a:t>
            </a:r>
            <a:r>
              <a:rPr lang="en-US" altLang="ko-KR" dirty="0"/>
              <a:t>0</a:t>
            </a:r>
            <a:r>
              <a:rPr lang="ko-KR" altLang="en-US" dirty="0"/>
              <a:t>을 모두 지우고 콜론 </a:t>
            </a:r>
            <a:r>
              <a:rPr lang="en-US" altLang="ko-KR" dirty="0"/>
              <a:t>2</a:t>
            </a:r>
            <a:r>
              <a:rPr lang="ko-KR" altLang="en-US" dirty="0" smtClean="0"/>
              <a:t>개로 </a:t>
            </a:r>
            <a:r>
              <a:rPr lang="ko-KR" altLang="en-US" dirty="0"/>
              <a:t>대치할 수 있는데 이는 주소당 한 번만 허용된다</a:t>
            </a:r>
            <a:r>
              <a:rPr lang="en-US" altLang="ko-KR" dirty="0"/>
              <a:t>. </a:t>
            </a:r>
            <a:r>
              <a:rPr lang="ko-KR" altLang="en-US" dirty="0"/>
              <a:t>예를 들어 섹션 </a:t>
            </a:r>
            <a:r>
              <a:rPr lang="en-US" altLang="ko-KR" dirty="0"/>
              <a:t>2</a:t>
            </a:r>
            <a:r>
              <a:rPr lang="ko-KR" altLang="en-US" dirty="0"/>
              <a:t>개에 </a:t>
            </a:r>
            <a:r>
              <a:rPr lang="en-US" altLang="ko-KR" dirty="0"/>
              <a:t>0</a:t>
            </a:r>
            <a:r>
              <a:rPr lang="ko-KR" altLang="en-US" dirty="0"/>
              <a:t>이 있다면 </a:t>
            </a:r>
            <a:r>
              <a:rPr lang="ko-KR" altLang="en-US" dirty="0" smtClean="0"/>
              <a:t>그중 </a:t>
            </a:r>
            <a:r>
              <a:rPr lang="ko-KR" altLang="en-US" dirty="0"/>
              <a:t>주소 하나에만 생략 방식을 적용할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/>
              <a:t>IPv6 </a:t>
            </a:r>
            <a:r>
              <a:rPr lang="ko-KR" altLang="en-US" dirty="0"/>
              <a:t>헤더</a:t>
            </a:r>
          </a:p>
          <a:p>
            <a:pPr lvl="3"/>
            <a:r>
              <a:rPr lang="en-US" altLang="ko-KR" dirty="0"/>
              <a:t>IPv6</a:t>
            </a:r>
            <a:r>
              <a:rPr lang="ko-KR" altLang="en-US" dirty="0"/>
              <a:t>의 각 패킷은 기본 헤더와 페이로드로 구성되고 </a:t>
            </a:r>
            <a:r>
              <a:rPr lang="en-US" altLang="ko-KR" dirty="0"/>
              <a:t>IPv6</a:t>
            </a:r>
            <a:r>
              <a:rPr lang="ko-KR" altLang="en-US" dirty="0"/>
              <a:t>의 헤더는 구조가 간결하다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원칙적으로 </a:t>
            </a:r>
            <a:r>
              <a:rPr lang="en-US" altLang="ko-KR" dirty="0"/>
              <a:t>IPv4</a:t>
            </a:r>
            <a:r>
              <a:rPr lang="ko-KR" altLang="en-US" dirty="0"/>
              <a:t>의 기본적인 형식을 계승하고 있지만 </a:t>
            </a:r>
            <a:r>
              <a:rPr lang="en-US" altLang="ko-KR" dirty="0"/>
              <a:t>IPv4</a:t>
            </a:r>
            <a:r>
              <a:rPr lang="ko-KR" altLang="en-US" dirty="0"/>
              <a:t>에서 별로 사용되지 </a:t>
            </a:r>
            <a:r>
              <a:rPr lang="ko-KR" altLang="en-US" dirty="0" smtClean="0"/>
              <a:t>않았던 기능은 </a:t>
            </a:r>
            <a:r>
              <a:rPr lang="ko-KR" altLang="en-US" dirty="0"/>
              <a:t>제거되었다</a:t>
            </a:r>
            <a:r>
              <a:rPr lang="en-US" altLang="ko-KR" dirty="0"/>
              <a:t>. IPv6</a:t>
            </a:r>
            <a:r>
              <a:rPr lang="ko-KR" altLang="en-US" dirty="0"/>
              <a:t>에는 새로운 필드가 추가되어 </a:t>
            </a:r>
            <a:r>
              <a:rPr lang="en-US" altLang="ko-KR" dirty="0"/>
              <a:t>IPv4</a:t>
            </a:r>
            <a:r>
              <a:rPr lang="ko-KR" altLang="en-US" dirty="0"/>
              <a:t>와 동등한 기능을 실현하고 있다</a:t>
            </a:r>
            <a:r>
              <a:rPr lang="en-US" altLang="ko-KR" dirty="0" smtClean="0"/>
              <a:t>. IPv6</a:t>
            </a:r>
            <a:r>
              <a:rPr lang="ko-KR" altLang="en-US" dirty="0"/>
              <a:t>의 헤더는 옵션을 이용한 가변 길이 헤더로 되어 있지 않고 추가 기능은 다음 헤더 </a:t>
            </a:r>
            <a:r>
              <a:rPr lang="ko-KR" altLang="en-US" dirty="0" smtClean="0"/>
              <a:t>필드를 </a:t>
            </a:r>
            <a:r>
              <a:rPr lang="ko-KR" altLang="en-US" dirty="0"/>
              <a:t>이용하여 확장 헤더로 캡슐화한다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즉 </a:t>
            </a:r>
            <a:r>
              <a:rPr lang="en-US" altLang="ko-KR" dirty="0"/>
              <a:t>IPv6</a:t>
            </a:r>
            <a:r>
              <a:rPr lang="ko-KR" altLang="en-US" dirty="0"/>
              <a:t>의 헤더는 고정 길이 </a:t>
            </a:r>
            <a:r>
              <a:rPr lang="en-US" altLang="ko-KR" dirty="0"/>
              <a:t>40</a:t>
            </a:r>
            <a:r>
              <a:rPr lang="ko-KR" altLang="en-US" dirty="0"/>
              <a:t>바이트로 </a:t>
            </a:r>
            <a:r>
              <a:rPr lang="ko-KR" altLang="en-US" dirty="0" smtClean="0"/>
              <a:t>형식이 간단하다</a:t>
            </a:r>
            <a:r>
              <a:rPr lang="en-US" altLang="ko-KR" dirty="0"/>
              <a:t>. IPv4</a:t>
            </a:r>
            <a:r>
              <a:rPr lang="ko-KR" altLang="en-US" dirty="0"/>
              <a:t>에는 있었으나 제거된 필드는 헤더 길이</a:t>
            </a:r>
            <a:r>
              <a:rPr lang="en-US" altLang="ko-KR" dirty="0"/>
              <a:t>, </a:t>
            </a:r>
            <a:r>
              <a:rPr lang="ko-KR" altLang="en-US" dirty="0"/>
              <a:t>식별자</a:t>
            </a:r>
            <a:r>
              <a:rPr lang="en-US" altLang="ko-KR" dirty="0"/>
              <a:t>, </a:t>
            </a:r>
            <a:r>
              <a:rPr lang="ko-KR" altLang="en-US" dirty="0"/>
              <a:t>플래그</a:t>
            </a:r>
            <a:r>
              <a:rPr lang="en-US" altLang="ko-KR" dirty="0"/>
              <a:t>, </a:t>
            </a:r>
            <a:r>
              <a:rPr lang="ko-KR" altLang="en-US" dirty="0"/>
              <a:t>단편 오프셋</a:t>
            </a:r>
            <a:r>
              <a:rPr lang="en-US" altLang="ko-KR" dirty="0"/>
              <a:t>, </a:t>
            </a:r>
            <a:r>
              <a:rPr lang="ko-KR" altLang="en-US" dirty="0" smtClean="0"/>
              <a:t>검사합</a:t>
            </a:r>
            <a:r>
              <a:rPr lang="en-US" altLang="ko-KR" dirty="0"/>
              <a:t>, </a:t>
            </a:r>
            <a:r>
              <a:rPr lang="ko-KR" altLang="en-US" dirty="0"/>
              <a:t>옵션</a:t>
            </a:r>
            <a:r>
              <a:rPr lang="en-US" altLang="ko-KR" dirty="0"/>
              <a:t>, </a:t>
            </a:r>
            <a:r>
              <a:rPr lang="ko-KR" altLang="en-US" dirty="0"/>
              <a:t>패팅이며</a:t>
            </a:r>
            <a:r>
              <a:rPr lang="en-US" altLang="ko-KR" dirty="0"/>
              <a:t>, IPv4</a:t>
            </a:r>
            <a:r>
              <a:rPr lang="ko-KR" altLang="en-US" dirty="0"/>
              <a:t>와 거의 동일한 기능을 하는 필드이면서 명칭만 변경된 </a:t>
            </a:r>
            <a:r>
              <a:rPr lang="ko-KR" altLang="en-US" dirty="0" smtClean="0"/>
              <a:t>것은 </a:t>
            </a:r>
            <a:r>
              <a:rPr lang="en-US" altLang="ko-KR" dirty="0" smtClean="0"/>
              <a:t>TOS</a:t>
            </a:r>
            <a:r>
              <a:rPr lang="en-US" altLang="ko-KR" dirty="0"/>
              <a:t>, </a:t>
            </a:r>
            <a:r>
              <a:rPr lang="ko-KR" altLang="en-US" dirty="0"/>
              <a:t>라이프 타임</a:t>
            </a:r>
            <a:r>
              <a:rPr lang="en-US" altLang="ko-KR" dirty="0"/>
              <a:t>, </a:t>
            </a:r>
            <a:r>
              <a:rPr lang="ko-KR" altLang="en-US" dirty="0"/>
              <a:t>전체 길이</a:t>
            </a:r>
            <a:r>
              <a:rPr lang="en-US" altLang="ko-KR" dirty="0"/>
              <a:t>, </a:t>
            </a:r>
            <a:r>
              <a:rPr lang="ko-KR" altLang="en-US" dirty="0"/>
              <a:t>프로토콜이다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877" y="2021210"/>
            <a:ext cx="35242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3634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291111"/>
            <a:ext cx="8208912" cy="3306241"/>
          </a:xfrm>
        </p:spPr>
        <p:txBody>
          <a:bodyPr/>
          <a:lstStyle/>
          <a:p>
            <a:pPr lvl="2"/>
            <a:r>
              <a:rPr lang="en-US" altLang="ko-KR" b="0" dirty="0" smtClean="0"/>
              <a:t>IPv6 </a:t>
            </a:r>
            <a:r>
              <a:rPr lang="ko-KR" altLang="en-US" b="0" dirty="0"/>
              <a:t>기본 헤더의 종류는 다음과 같다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smtClean="0"/>
              <a:t>버전</a:t>
            </a:r>
            <a:r>
              <a:rPr lang="en-US" altLang="ko-KR" b="0" dirty="0"/>
              <a:t>(4</a:t>
            </a:r>
            <a:r>
              <a:rPr lang="ko-KR" altLang="en-US" b="0" dirty="0"/>
              <a:t>비트</a:t>
            </a:r>
            <a:r>
              <a:rPr lang="en-US" altLang="ko-KR" b="0" dirty="0"/>
              <a:t>): IP </a:t>
            </a:r>
            <a:r>
              <a:rPr lang="ko-KR" altLang="en-US" b="0" dirty="0"/>
              <a:t>버전을 나타내며 값은 </a:t>
            </a:r>
            <a:r>
              <a:rPr lang="en-US" altLang="ko-KR" b="0" dirty="0"/>
              <a:t>6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smtClean="0"/>
              <a:t>트래픽 </a:t>
            </a:r>
            <a:r>
              <a:rPr lang="ko-KR" altLang="en-US" b="0" dirty="0"/>
              <a:t>클래스</a:t>
            </a:r>
            <a:r>
              <a:rPr lang="en-US" altLang="ko-KR" b="0" dirty="0"/>
              <a:t>(8</a:t>
            </a:r>
            <a:r>
              <a:rPr lang="ko-KR" altLang="en-US" b="0" dirty="0"/>
              <a:t>비트</a:t>
            </a:r>
            <a:r>
              <a:rPr lang="en-US" altLang="ko-KR" b="0" dirty="0"/>
              <a:t>): IPv4</a:t>
            </a:r>
            <a:r>
              <a:rPr lang="ko-KR" altLang="en-US" b="0" dirty="0"/>
              <a:t>의 </a:t>
            </a:r>
            <a:r>
              <a:rPr lang="en-US" altLang="ko-KR" b="0" dirty="0"/>
              <a:t>TOS </a:t>
            </a:r>
            <a:r>
              <a:rPr lang="ko-KR" altLang="en-US" b="0" dirty="0"/>
              <a:t>필드 명칭이 바뀐 것이다</a:t>
            </a:r>
            <a:r>
              <a:rPr lang="en-US" altLang="ko-KR" b="0" dirty="0"/>
              <a:t>. QoS</a:t>
            </a:r>
            <a:r>
              <a:rPr lang="ko-KR" altLang="en-US" b="0" dirty="0"/>
              <a:t>용 필드로 </a:t>
            </a:r>
            <a:r>
              <a:rPr lang="ko-KR" altLang="en-US" b="0" dirty="0" smtClean="0"/>
              <a:t>일반적으로 </a:t>
            </a:r>
            <a:r>
              <a:rPr lang="en-US" altLang="ko-KR" b="0" dirty="0"/>
              <a:t>0</a:t>
            </a:r>
            <a:r>
              <a:rPr lang="ko-KR" altLang="en-US" b="0" dirty="0"/>
              <a:t>이 들어간다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err="1" smtClean="0"/>
              <a:t>플로</a:t>
            </a:r>
            <a:r>
              <a:rPr lang="ko-KR" altLang="en-US" b="0" dirty="0" smtClean="0"/>
              <a:t> </a:t>
            </a:r>
            <a:r>
              <a:rPr lang="ko-KR" altLang="en-US" b="0" dirty="0"/>
              <a:t>레이블</a:t>
            </a:r>
            <a:r>
              <a:rPr lang="en-US" altLang="ko-KR" b="0" dirty="0"/>
              <a:t>(20</a:t>
            </a:r>
            <a:r>
              <a:rPr lang="ko-KR" altLang="en-US" b="0" dirty="0"/>
              <a:t>비트</a:t>
            </a:r>
            <a:r>
              <a:rPr lang="en-US" altLang="ko-KR" b="0" dirty="0"/>
              <a:t>): </a:t>
            </a:r>
            <a:r>
              <a:rPr lang="ko-KR" altLang="en-US" b="0" dirty="0"/>
              <a:t>미사용 필드로 일반적으로 </a:t>
            </a:r>
            <a:r>
              <a:rPr lang="en-US" altLang="ko-KR" b="0" dirty="0"/>
              <a:t>0</a:t>
            </a:r>
            <a:r>
              <a:rPr lang="ko-KR" altLang="en-US" b="0" dirty="0"/>
              <a:t>이 들어간다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smtClean="0"/>
              <a:t>페이로드 </a:t>
            </a:r>
            <a:r>
              <a:rPr lang="ko-KR" altLang="en-US" b="0" dirty="0"/>
              <a:t>길이</a:t>
            </a:r>
            <a:r>
              <a:rPr lang="en-US" altLang="ko-KR" b="0" dirty="0"/>
              <a:t>(16</a:t>
            </a:r>
            <a:r>
              <a:rPr lang="ko-KR" altLang="en-US" b="0" dirty="0"/>
              <a:t>비트</a:t>
            </a:r>
            <a:r>
              <a:rPr lang="en-US" altLang="ko-KR" b="0" dirty="0"/>
              <a:t>): IPv4</a:t>
            </a:r>
            <a:r>
              <a:rPr lang="ko-KR" altLang="en-US" b="0" dirty="0"/>
              <a:t>의 전체 길이 필드 명칭이 바뀐 것이다</a:t>
            </a:r>
            <a:r>
              <a:rPr lang="en-US" altLang="ko-KR" b="0" dirty="0"/>
              <a:t>. </a:t>
            </a:r>
            <a:r>
              <a:rPr lang="ko-KR" altLang="en-US" b="0" dirty="0"/>
              <a:t>기본 헤더를 제외한 </a:t>
            </a:r>
            <a:r>
              <a:rPr lang="en-US" altLang="ko-KR" b="0" dirty="0"/>
              <a:t>IP </a:t>
            </a:r>
            <a:r>
              <a:rPr lang="ko-KR" altLang="en-US" b="0" dirty="0"/>
              <a:t>데이터그램의 전체 길이를 규정한다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smtClean="0"/>
              <a:t>다음 </a:t>
            </a:r>
            <a:r>
              <a:rPr lang="ko-KR" altLang="en-US" b="0" dirty="0"/>
              <a:t>헤더</a:t>
            </a:r>
            <a:r>
              <a:rPr lang="en-US" altLang="ko-KR" b="0" dirty="0"/>
              <a:t>(8</a:t>
            </a:r>
            <a:r>
              <a:rPr lang="ko-KR" altLang="en-US" b="0" dirty="0"/>
              <a:t>비트</a:t>
            </a:r>
            <a:r>
              <a:rPr lang="en-US" altLang="ko-KR" b="0" dirty="0"/>
              <a:t>): IPv4</a:t>
            </a:r>
            <a:r>
              <a:rPr lang="ko-KR" altLang="en-US" b="0" dirty="0"/>
              <a:t>의 프로토콜 필드 명칭이 바뀐 것이다</a:t>
            </a:r>
            <a:r>
              <a:rPr lang="en-US" altLang="ko-KR" b="0" dirty="0"/>
              <a:t>. </a:t>
            </a:r>
            <a:r>
              <a:rPr lang="ko-KR" altLang="en-US" b="0" dirty="0"/>
              <a:t>데이터그램에서 기본 헤더 의 다음 헤더를 정의한다 </a:t>
            </a:r>
            <a:endParaRPr lang="ko-KR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47244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3772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645024"/>
            <a:ext cx="8208912" cy="2952328"/>
          </a:xfrm>
        </p:spPr>
        <p:txBody>
          <a:bodyPr/>
          <a:lstStyle/>
          <a:p>
            <a:pPr lvl="3"/>
            <a:r>
              <a:rPr lang="ko-KR" altLang="en-US" dirty="0"/>
              <a:t>홉 제한</a:t>
            </a:r>
            <a:r>
              <a:rPr lang="en-US" altLang="ko-KR" dirty="0"/>
              <a:t>(8</a:t>
            </a:r>
            <a:r>
              <a:rPr lang="ko-KR" altLang="en-US" dirty="0"/>
              <a:t>비트</a:t>
            </a:r>
            <a:r>
              <a:rPr lang="en-US" altLang="ko-KR" dirty="0"/>
              <a:t>): IPv4</a:t>
            </a:r>
            <a:r>
              <a:rPr lang="ko-KR" altLang="en-US" dirty="0"/>
              <a:t>의 라이프 타임 필드 명칭이 바뀐 것이다</a:t>
            </a:r>
            <a:r>
              <a:rPr lang="en-US" altLang="ko-KR" dirty="0"/>
              <a:t>. </a:t>
            </a:r>
            <a:r>
              <a:rPr lang="ko-KR" altLang="en-US" dirty="0"/>
              <a:t>중계 가능한 라우터의 </a:t>
            </a:r>
            <a:r>
              <a:rPr lang="ko-KR" altLang="en-US" dirty="0" smtClean="0"/>
              <a:t>수를 </a:t>
            </a:r>
            <a:r>
              <a:rPr lang="ko-KR" altLang="en-US" dirty="0"/>
              <a:t>나타내며</a:t>
            </a:r>
            <a:r>
              <a:rPr lang="en-US" altLang="ko-KR" dirty="0"/>
              <a:t>, </a:t>
            </a:r>
            <a:r>
              <a:rPr lang="ko-KR" altLang="en-US" dirty="0"/>
              <a:t>중계할 때마다 값이 줄어들고 </a:t>
            </a:r>
            <a:r>
              <a:rPr lang="en-US" altLang="ko-KR" dirty="0"/>
              <a:t>0</a:t>
            </a:r>
            <a:r>
              <a:rPr lang="ko-KR" altLang="en-US" dirty="0"/>
              <a:t>이 되면 패킷을 폐기한다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err="1" smtClean="0"/>
              <a:t>송신지</a:t>
            </a:r>
            <a:r>
              <a:rPr lang="ko-KR" altLang="en-US" dirty="0" smtClean="0"/>
              <a:t>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(128</a:t>
            </a:r>
            <a:r>
              <a:rPr lang="ko-KR" altLang="en-US" dirty="0"/>
              <a:t>비트</a:t>
            </a:r>
            <a:r>
              <a:rPr lang="en-US" altLang="ko-KR" dirty="0"/>
              <a:t>): </a:t>
            </a:r>
            <a:r>
              <a:rPr lang="ko-KR" altLang="en-US" dirty="0"/>
              <a:t>송신지의 </a:t>
            </a:r>
            <a:r>
              <a:rPr lang="en-US" altLang="ko-KR" dirty="0"/>
              <a:t>IPv6 </a:t>
            </a:r>
            <a:r>
              <a:rPr lang="ko-KR" altLang="en-US" dirty="0"/>
              <a:t>주소를 지정한다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수신지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(128</a:t>
            </a:r>
            <a:r>
              <a:rPr lang="ko-KR" altLang="en-US" dirty="0"/>
              <a:t>비트</a:t>
            </a:r>
            <a:r>
              <a:rPr lang="en-US" altLang="ko-KR" dirty="0"/>
              <a:t>): </a:t>
            </a:r>
            <a:r>
              <a:rPr lang="ko-KR" altLang="en-US" dirty="0"/>
              <a:t>수신지의 </a:t>
            </a:r>
            <a:r>
              <a:rPr lang="en-US" altLang="ko-KR" dirty="0"/>
              <a:t>IPv6 </a:t>
            </a:r>
            <a:r>
              <a:rPr lang="ko-KR" altLang="en-US" dirty="0"/>
              <a:t>주소를 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79798"/>
            <a:ext cx="40386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4216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pPr lvl="2"/>
            <a:r>
              <a:rPr lang="en-US" altLang="ko-KR" dirty="0"/>
              <a:t>IPv6 </a:t>
            </a:r>
            <a:r>
              <a:rPr lang="ko-KR" altLang="en-US" dirty="0"/>
              <a:t>확장 헤더의 종류는 다음과 같다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/>
              <a:t>홉 </a:t>
            </a:r>
            <a:r>
              <a:rPr lang="en-US" altLang="ko-KR" dirty="0"/>
              <a:t>-</a:t>
            </a:r>
            <a:r>
              <a:rPr lang="ko-KR" altLang="en-US" dirty="0"/>
              <a:t>바이</a:t>
            </a:r>
            <a:r>
              <a:rPr lang="en-US" altLang="ko-KR" dirty="0"/>
              <a:t>-</a:t>
            </a:r>
            <a:r>
              <a:rPr lang="ko-KR" altLang="en-US" dirty="0"/>
              <a:t>홉 옵션 </a:t>
            </a:r>
            <a:r>
              <a:rPr lang="ko-KR" altLang="en-US" dirty="0" smtClean="0"/>
              <a:t>헤더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경로상의 각 홉에서 배달 또는 전달 처리 </a:t>
            </a:r>
            <a:r>
              <a:rPr lang="ko-KR" altLang="en-US" dirty="0" smtClean="0"/>
              <a:t>옵션을 </a:t>
            </a:r>
            <a:r>
              <a:rPr lang="ko-KR" altLang="en-US" dirty="0"/>
              <a:t>지정하기 위해 사용한다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목적지 </a:t>
            </a:r>
            <a:r>
              <a:rPr lang="ko-KR" altLang="en-US" dirty="0"/>
              <a:t>옵션 </a:t>
            </a:r>
            <a:r>
              <a:rPr lang="ko-KR" altLang="en-US" dirty="0" smtClean="0"/>
              <a:t>헤더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패킷의 목적지에서 배달 또는 전달 처리 </a:t>
            </a:r>
            <a:r>
              <a:rPr lang="ko-KR" altLang="en-US" dirty="0" smtClean="0"/>
              <a:t>옵션을 지정하기 </a:t>
            </a:r>
            <a:r>
              <a:rPr lang="ko-KR" altLang="en-US" dirty="0"/>
              <a:t>위해 사용한다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라우팅 헤더 </a:t>
            </a:r>
            <a:r>
              <a:rPr lang="en-US" altLang="ko-KR" dirty="0" smtClean="0"/>
              <a:t>: </a:t>
            </a:r>
            <a:r>
              <a:rPr lang="ko-KR" altLang="en-US" dirty="0"/>
              <a:t>패킷이 목적지에 가는 동안 경유해야 할 라우터를 지정한다 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단편화 헤더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요청한 페이로드가 </a:t>
            </a:r>
            <a:r>
              <a:rPr lang="en-US" altLang="ko-KR" dirty="0"/>
              <a:t>MTU</a:t>
            </a:r>
            <a:r>
              <a:rPr lang="ko-KR" altLang="en-US" dirty="0"/>
              <a:t>보다 크면 </a:t>
            </a:r>
            <a:r>
              <a:rPr lang="en-US" altLang="ko-KR" dirty="0"/>
              <a:t>IPv6 </a:t>
            </a:r>
            <a:r>
              <a:rPr lang="ko-KR" altLang="en-US" dirty="0"/>
              <a:t>송신지에서 </a:t>
            </a:r>
            <a:r>
              <a:rPr lang="ko-KR" altLang="en-US" dirty="0" smtClean="0"/>
              <a:t>페이 로드를 </a:t>
            </a:r>
            <a:r>
              <a:rPr lang="ko-KR" altLang="en-US" dirty="0"/>
              <a:t>조각내고</a:t>
            </a:r>
            <a:r>
              <a:rPr lang="en-US" altLang="ko-KR" dirty="0"/>
              <a:t>, </a:t>
            </a:r>
            <a:r>
              <a:rPr lang="ko-KR" altLang="en-US" dirty="0"/>
              <a:t>단편화 옵션 헤더를 사용하여 리어셈블 정보를 제공하여 </a:t>
            </a:r>
            <a:r>
              <a:rPr lang="en-US" altLang="ko-KR" dirty="0" smtClean="0"/>
              <a:t>Destination Node</a:t>
            </a:r>
            <a:r>
              <a:rPr lang="ko-KR" altLang="en-US" dirty="0"/>
              <a:t>가 재결합한다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AH </a:t>
            </a:r>
            <a:r>
              <a:rPr lang="ko-KR" altLang="en-US" dirty="0" smtClean="0"/>
              <a:t>헤더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/>
              <a:t>IPSec</a:t>
            </a:r>
            <a:r>
              <a:rPr lang="ko-KR" altLang="en-US" dirty="0"/>
              <a:t>의 인증 헤더이다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ESP </a:t>
            </a:r>
            <a:r>
              <a:rPr lang="ko-KR" altLang="en-US" dirty="0"/>
              <a:t>헤더 </a:t>
            </a:r>
            <a:r>
              <a:rPr lang="en-US" altLang="ko-KR" dirty="0" smtClean="0"/>
              <a:t>: </a:t>
            </a:r>
            <a:r>
              <a:rPr lang="en-US" altLang="ko-KR" dirty="0"/>
              <a:t>IPSec</a:t>
            </a:r>
            <a:r>
              <a:rPr lang="ko-KR" altLang="en-US" dirty="0"/>
              <a:t>의 인증 및 암호화 헤더이다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프리픽스</a:t>
            </a:r>
          </a:p>
          <a:p>
            <a:pPr lvl="3"/>
            <a:r>
              <a:rPr lang="en-US" altLang="ko-KR" dirty="0"/>
              <a:t>IPv6 </a:t>
            </a:r>
            <a:r>
              <a:rPr lang="ko-KR" altLang="en-US" dirty="0"/>
              <a:t>주소의 프리픽스는 </a:t>
            </a:r>
            <a:r>
              <a:rPr lang="en-US" altLang="ko-KR" dirty="0"/>
              <a:t>IPv4 </a:t>
            </a:r>
            <a:r>
              <a:rPr lang="ko-KR" altLang="en-US" dirty="0"/>
              <a:t>주소에서 사용하던 서브넷과 유사한 개념이다</a:t>
            </a:r>
            <a:r>
              <a:rPr lang="en-US" altLang="ko-KR" dirty="0"/>
              <a:t>. IPv4 </a:t>
            </a:r>
            <a:r>
              <a:rPr lang="ko-KR" altLang="en-US" dirty="0" smtClean="0"/>
              <a:t>주소 에서 </a:t>
            </a:r>
            <a:r>
              <a:rPr lang="ko-KR" altLang="en-US" dirty="0"/>
              <a:t>사용하던 </a:t>
            </a:r>
            <a:r>
              <a:rPr lang="en-US" altLang="ko-KR" dirty="0"/>
              <a:t>/16, /24, /32 </a:t>
            </a:r>
            <a:r>
              <a:rPr lang="ko-KR" altLang="en-US" dirty="0"/>
              <a:t>등의 서브넷이 </a:t>
            </a:r>
            <a:r>
              <a:rPr lang="en-US" altLang="ko-KR" dirty="0"/>
              <a:t>IPv6 </a:t>
            </a:r>
            <a:r>
              <a:rPr lang="ko-KR" altLang="en-US" dirty="0"/>
              <a:t>주소에서는 길어진 주소 체계를 </a:t>
            </a:r>
            <a:r>
              <a:rPr lang="ko-KR" altLang="en-US" dirty="0" smtClean="0"/>
              <a:t>이용한 </a:t>
            </a:r>
            <a:r>
              <a:rPr lang="en-US" altLang="ko-KR" dirty="0" smtClean="0"/>
              <a:t>/</a:t>
            </a:r>
            <a:r>
              <a:rPr lang="en-US" altLang="ko-KR" dirty="0"/>
              <a:t>48, /64, /128 </a:t>
            </a:r>
            <a:r>
              <a:rPr lang="ko-KR" altLang="en-US" dirty="0"/>
              <a:t>등으로 표현된다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2019:DB8::/32</a:t>
            </a:r>
          </a:p>
          <a:p>
            <a:pPr marL="628650" lvl="3" indent="0">
              <a:buNone/>
            </a:pPr>
            <a:r>
              <a:rPr lang="en-US" altLang="ko-KR" dirty="0" smtClean="0"/>
              <a:t>   2019:0DB8:0000:0000:0000:0000:0000:0000~2019:0DB8:FFFF:FFFF:FFFF:FFFF:FFFF:FFFF</a:t>
            </a:r>
          </a:p>
          <a:p>
            <a:pPr lvl="3"/>
            <a:r>
              <a:rPr lang="en-US" altLang="ko-KR" dirty="0" smtClean="0"/>
              <a:t>2019:DB8:4567</a:t>
            </a:r>
            <a:r>
              <a:rPr lang="en-US" altLang="ko-KR" dirty="0"/>
              <a:t>::/48</a:t>
            </a:r>
          </a:p>
          <a:p>
            <a:pPr marL="628650" lvl="3" indent="0">
              <a:buNone/>
            </a:pPr>
            <a:r>
              <a:rPr lang="en-US" altLang="ko-KR" dirty="0" smtClean="0"/>
              <a:t>   2019:0DB8:4567:0000:0000:0000:0000:0000~2019:0DB8:4567:FFFF:FFFF:FFFF:FFFF:FFFF</a:t>
            </a:r>
            <a:endParaRPr lang="en-US" altLang="ko-KR" dirty="0"/>
          </a:p>
          <a:p>
            <a:pPr lvl="3"/>
            <a:r>
              <a:rPr lang="en-US" altLang="ko-KR" dirty="0" smtClean="0"/>
              <a:t>2019:DB8:1234:0</a:t>
            </a:r>
            <a:r>
              <a:rPr lang="en-US" altLang="ko-KR" dirty="0"/>
              <a:t>::/64</a:t>
            </a:r>
          </a:p>
          <a:p>
            <a:pPr marL="628650" lvl="3" indent="0">
              <a:buNone/>
            </a:pPr>
            <a:r>
              <a:rPr lang="en-US" altLang="ko-KR" dirty="0" smtClean="0"/>
              <a:t>   2019:0DB8:1234:0000:0000:0000:0000:0000~2019:0DB8:1234:0000:FFFF:FFFF:FFFF:FFFF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6208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 smtClean="0"/>
              <a:t>IPv6 </a:t>
            </a:r>
            <a:r>
              <a:rPr lang="ko-KR" altLang="en-US" b="0" dirty="0"/>
              <a:t>주소의 장점 </a:t>
            </a:r>
          </a:p>
          <a:p>
            <a:pPr lvl="3"/>
            <a:r>
              <a:rPr lang="ko-KR" altLang="en-US" b="0" dirty="0" smtClean="0"/>
              <a:t>확대된 </a:t>
            </a:r>
            <a:r>
              <a:rPr lang="ko-KR" altLang="en-US" b="0" dirty="0"/>
              <a:t>주소 </a:t>
            </a:r>
            <a:r>
              <a:rPr lang="ko-KR" altLang="en-US" b="0" dirty="0" smtClean="0"/>
              <a:t>공간 </a:t>
            </a:r>
            <a:r>
              <a:rPr lang="en-US" altLang="ko-KR" b="0" dirty="0" smtClean="0"/>
              <a:t>: </a:t>
            </a:r>
            <a:r>
              <a:rPr lang="ko-KR" altLang="en-US" b="0" dirty="0"/>
              <a:t>주소의 길이가 </a:t>
            </a:r>
            <a:r>
              <a:rPr lang="en-US" altLang="ko-KR" b="0" dirty="0"/>
              <a:t>128</a:t>
            </a:r>
            <a:r>
              <a:rPr lang="ko-KR" altLang="en-US" b="0" dirty="0"/>
              <a:t>비트로 증가하여 </a:t>
            </a:r>
            <a:r>
              <a:rPr lang="en-US" altLang="ko-KR" b="0" dirty="0"/>
              <a:t>2,128</a:t>
            </a:r>
            <a:r>
              <a:rPr lang="ko-KR" altLang="en-US" b="0" dirty="0"/>
              <a:t>개의 주소를 생성할 수 있다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smtClean="0"/>
              <a:t>단순해진 </a:t>
            </a:r>
            <a:r>
              <a:rPr lang="ko-KR" altLang="en-US" b="0" dirty="0"/>
              <a:t>헤더 </a:t>
            </a:r>
            <a:r>
              <a:rPr lang="ko-KR" altLang="en-US" b="0" dirty="0" smtClean="0"/>
              <a:t>포맷 </a:t>
            </a:r>
            <a:r>
              <a:rPr lang="en-US" altLang="ko-KR" b="0" dirty="0" smtClean="0"/>
              <a:t>: </a:t>
            </a:r>
            <a:r>
              <a:rPr lang="en-US" altLang="ko-KR" b="0" dirty="0"/>
              <a:t>IPv4 </a:t>
            </a:r>
            <a:r>
              <a:rPr lang="ko-KR" altLang="en-US" b="0" dirty="0"/>
              <a:t>헤더의 불필요한 필드를 제거하여 보다 빠른 처리가 가능하다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smtClean="0"/>
              <a:t>간편해진 </a:t>
            </a:r>
            <a:r>
              <a:rPr lang="ko-KR" altLang="en-US" b="0" dirty="0"/>
              <a:t>주소 설정 </a:t>
            </a:r>
            <a:r>
              <a:rPr lang="ko-KR" altLang="en-US" b="0" dirty="0" smtClean="0"/>
              <a:t>기능 </a:t>
            </a:r>
            <a:r>
              <a:rPr lang="en-US" altLang="ko-KR" b="0" dirty="0" smtClean="0"/>
              <a:t>: </a:t>
            </a:r>
            <a:r>
              <a:rPr lang="en-US" altLang="ko-KR" b="0" dirty="0"/>
              <a:t>IPv6 </a:t>
            </a:r>
            <a:r>
              <a:rPr lang="ko-KR" altLang="en-US" b="0" dirty="0"/>
              <a:t>프로토콜에 내장된 주소 자동 설정 기능을 이용하여 플러 그 앤드 플레이 설치가 가능하다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smtClean="0"/>
              <a:t>강화된 </a:t>
            </a:r>
            <a:r>
              <a:rPr lang="ko-KR" altLang="en-US" b="0" dirty="0"/>
              <a:t>보안 </a:t>
            </a:r>
            <a:r>
              <a:rPr lang="ko-KR" altLang="en-US" b="0" dirty="0" smtClean="0"/>
              <a:t>기능 </a:t>
            </a:r>
            <a:r>
              <a:rPr lang="en-US" altLang="ko-KR" b="0" dirty="0" smtClean="0"/>
              <a:t>: </a:t>
            </a:r>
            <a:r>
              <a:rPr lang="en-US" altLang="ko-KR" b="0" dirty="0"/>
              <a:t>IPv6</a:t>
            </a:r>
            <a:r>
              <a:rPr lang="ko-KR" altLang="en-US" b="0" dirty="0"/>
              <a:t>에서는 </a:t>
            </a:r>
            <a:r>
              <a:rPr lang="en-US" altLang="ko-KR" b="0" dirty="0"/>
              <a:t>IPSec </a:t>
            </a:r>
            <a:r>
              <a:rPr lang="ko-KR" altLang="en-US" b="0" dirty="0"/>
              <a:t>기능을 기본 사항으로 제공한다</a:t>
            </a:r>
            <a:r>
              <a:rPr lang="en-US" altLang="ko-KR" b="0" dirty="0"/>
              <a:t>. </a:t>
            </a:r>
          </a:p>
          <a:p>
            <a:pPr lvl="3"/>
            <a:r>
              <a:rPr lang="ko-KR" altLang="en-US" b="0" dirty="0" smtClean="0"/>
              <a:t>개선된 </a:t>
            </a:r>
            <a:r>
              <a:rPr lang="ko-KR" altLang="en-US" b="0" dirty="0"/>
              <a:t>모바일 </a:t>
            </a:r>
            <a:r>
              <a:rPr lang="en-US" altLang="ko-KR" b="0" dirty="0" smtClean="0"/>
              <a:t>IP : IPv6 </a:t>
            </a:r>
            <a:r>
              <a:rPr lang="ko-KR" altLang="en-US" b="0" dirty="0"/>
              <a:t>헤더에서 이동성을 지원한다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endParaRPr lang="en-US" altLang="ko-KR" b="0" dirty="0" smtClean="0"/>
          </a:p>
          <a:p>
            <a:pPr>
              <a:buFont typeface="+mj-lt"/>
              <a:buAutoNum type="arabicPeriod" startAt="2"/>
            </a:pPr>
            <a:r>
              <a:rPr lang="en-US" altLang="ko-KR" dirty="0"/>
              <a:t>IPv4</a:t>
            </a:r>
            <a:r>
              <a:rPr lang="ko-KR" altLang="en-US" dirty="0"/>
              <a:t>에서 </a:t>
            </a:r>
            <a:r>
              <a:rPr lang="en-US" altLang="ko-KR" dirty="0"/>
              <a:t>IPv6</a:t>
            </a:r>
            <a:r>
              <a:rPr lang="ko-KR" altLang="en-US" dirty="0"/>
              <a:t>로의 전환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lvl="2"/>
            <a:r>
              <a:rPr lang="ko-KR" altLang="en-US" dirty="0"/>
              <a:t>전환 기술은 </a:t>
            </a:r>
            <a:r>
              <a:rPr lang="en-US" altLang="ko-KR" dirty="0"/>
              <a:t>IPv4 </a:t>
            </a:r>
            <a:r>
              <a:rPr lang="ko-KR" altLang="en-US" dirty="0"/>
              <a:t>네트워크망과 </a:t>
            </a:r>
            <a:r>
              <a:rPr lang="en-US" altLang="ko-KR" dirty="0"/>
              <a:t>IPv6 </a:t>
            </a:r>
            <a:r>
              <a:rPr lang="ko-KR" altLang="en-US" dirty="0"/>
              <a:t>네트워크망 간에 주소 </a:t>
            </a:r>
            <a:r>
              <a:rPr lang="ko-KR" altLang="en-US" dirty="0" smtClean="0"/>
              <a:t>변환기를 </a:t>
            </a:r>
            <a:r>
              <a:rPr lang="ko-KR" altLang="en-US" dirty="0"/>
              <a:t>이용하여 </a:t>
            </a:r>
            <a:r>
              <a:rPr lang="en-US" altLang="ko-KR" dirty="0"/>
              <a:t>IP</a:t>
            </a:r>
            <a:r>
              <a:rPr lang="ko-KR" altLang="en-US" dirty="0"/>
              <a:t>를 상호 연동시키고</a:t>
            </a:r>
            <a:r>
              <a:rPr lang="en-US" altLang="ko-KR" dirty="0"/>
              <a:t>, </a:t>
            </a:r>
            <a:r>
              <a:rPr lang="ko-KR" altLang="en-US" dirty="0"/>
              <a:t>게이트웨이를 이용하여 </a:t>
            </a:r>
            <a:r>
              <a:rPr lang="en-US" altLang="ko-KR" dirty="0"/>
              <a:t>IPv4</a:t>
            </a:r>
            <a:r>
              <a:rPr lang="ko-KR" altLang="en-US" dirty="0"/>
              <a:t>와 </a:t>
            </a:r>
            <a:r>
              <a:rPr lang="en-US" altLang="ko-KR" dirty="0"/>
              <a:t>IPv6 </a:t>
            </a:r>
            <a:r>
              <a:rPr lang="ko-KR" altLang="en-US" dirty="0"/>
              <a:t>주소 체계를 </a:t>
            </a:r>
            <a:r>
              <a:rPr lang="ko-KR" altLang="en-US" dirty="0" smtClean="0"/>
              <a:t>호환하는 </a:t>
            </a:r>
            <a:r>
              <a:rPr lang="ko-KR" altLang="en-US" dirty="0"/>
              <a:t>기술이다</a:t>
            </a:r>
            <a:r>
              <a:rPr lang="en-US" altLang="ko-KR" dirty="0" smtClean="0"/>
              <a:t>. </a:t>
            </a:r>
            <a:r>
              <a:rPr lang="ko-KR" altLang="en-US" dirty="0"/>
              <a:t>전환 기술은 어떤 계층을 거쳐서 변환하는지에 따라 응용 계층 게이트웨이 방식</a:t>
            </a:r>
            <a:r>
              <a:rPr lang="en-US" altLang="ko-KR" dirty="0"/>
              <a:t>, </a:t>
            </a:r>
            <a:r>
              <a:rPr lang="ko-KR" altLang="en-US" dirty="0"/>
              <a:t>전송 </a:t>
            </a:r>
            <a:r>
              <a:rPr lang="ko-KR" altLang="en-US" dirty="0" smtClean="0"/>
              <a:t>계층 릴레이 </a:t>
            </a:r>
            <a:r>
              <a:rPr lang="ko-KR" altLang="en-US" dirty="0"/>
              <a:t>방식</a:t>
            </a:r>
            <a:r>
              <a:rPr lang="en-US" altLang="ko-KR" dirty="0"/>
              <a:t>, </a:t>
            </a:r>
            <a:r>
              <a:rPr lang="ko-KR" altLang="en-US" dirty="0"/>
              <a:t>헤더 변환 방식으로 구분할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82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인터넷 표준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ko-KR" altLang="en-US" b="0" dirty="0" smtClean="0"/>
              <a:t>네트워크 </a:t>
            </a:r>
            <a:r>
              <a:rPr lang="ko-KR" altLang="en-US" b="0" dirty="0"/>
              <a:t>접속 </a:t>
            </a:r>
            <a:r>
              <a:rPr lang="ko-KR" altLang="en-US" b="0" dirty="0" smtClean="0"/>
              <a:t>계층</a:t>
            </a:r>
            <a:endParaRPr lang="en-US" altLang="ko-KR" b="0" dirty="0" smtClean="0"/>
          </a:p>
          <a:p>
            <a:pPr marL="638175" lvl="3" indent="-285750"/>
            <a:r>
              <a:rPr lang="en-US" altLang="ko-KR" b="0" dirty="0" smtClean="0"/>
              <a:t>TCP/IP</a:t>
            </a:r>
            <a:r>
              <a:rPr lang="ko-KR" altLang="en-US" b="0" dirty="0"/>
              <a:t>의 경우 하위 계층인 물리 계층과 데이터 링크 계층을 특별히 정의하지 않았으며</a:t>
            </a:r>
            <a:r>
              <a:rPr lang="en-US" altLang="ko-KR" b="0" dirty="0"/>
              <a:t>, </a:t>
            </a:r>
            <a:r>
              <a:rPr lang="ko-KR" altLang="en-US" b="0" dirty="0"/>
              <a:t>단지 모든 표준 및 임의 네트워크를 지원할 수 있도록 하고 있다</a:t>
            </a:r>
            <a:r>
              <a:rPr lang="en-US" altLang="ko-KR" b="0" dirty="0"/>
              <a:t>. </a:t>
            </a:r>
            <a:r>
              <a:rPr lang="ko-KR" altLang="en-US" b="0" dirty="0"/>
              <a:t>네트워크 접속 계층은 운영체제의 네트워크 카드와 디바이스 </a:t>
            </a:r>
            <a:r>
              <a:rPr lang="ko-KR" altLang="en-US" dirty="0"/>
              <a:t>드라이것을 지원하는 계층이다</a:t>
            </a:r>
            <a:r>
              <a:rPr lang="en-US" altLang="ko-KR" dirty="0"/>
              <a:t>. </a:t>
            </a:r>
            <a:r>
              <a:rPr lang="ko-KR" altLang="en-US" dirty="0"/>
              <a:t>데이터 링크 계층의 역할을 하는 </a:t>
            </a:r>
            <a:r>
              <a:rPr lang="en-US" altLang="ko-KR" dirty="0"/>
              <a:t>TCP/IP </a:t>
            </a:r>
            <a:r>
              <a:rPr lang="ko-KR" altLang="en-US" dirty="0"/>
              <a:t>프로토콜에는 이더넷</a:t>
            </a:r>
            <a:r>
              <a:rPr lang="en-US" altLang="ko-KR" dirty="0" smtClean="0"/>
              <a:t>, 802.11x</a:t>
            </a:r>
            <a:r>
              <a:rPr lang="en-US" altLang="ko-KR" dirty="0"/>
              <a:t>, MAC/LLC, SLIP, PPP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pPr marL="638175" lvl="3" indent="-285750"/>
            <a:r>
              <a:rPr lang="ko-KR" altLang="en-US" dirty="0"/>
              <a:t>네트워크 접속 계층의 송신 측 컴퓨터에서는 상위 계층으로부터 전달받은 패킷에 물리 </a:t>
            </a:r>
            <a:r>
              <a:rPr lang="ko-KR" altLang="en-US" dirty="0" smtClean="0"/>
              <a:t>주소인 </a:t>
            </a:r>
            <a:r>
              <a:rPr lang="en-US" altLang="ko-KR" dirty="0"/>
              <a:t>MAC </a:t>
            </a:r>
            <a:r>
              <a:rPr lang="ko-KR" altLang="en-US" dirty="0"/>
              <a:t>주소 정보가 있는 헤더를 추가해서 프레임을 만들어 하위 계층인 물리 </a:t>
            </a:r>
            <a:r>
              <a:rPr lang="ko-KR" altLang="en-US" dirty="0" smtClean="0"/>
              <a:t>계층에 전달한다</a:t>
            </a:r>
            <a:r>
              <a:rPr lang="en-US" altLang="ko-KR" dirty="0"/>
              <a:t>. </a:t>
            </a:r>
            <a:r>
              <a:rPr lang="ko-KR" altLang="en-US" dirty="0"/>
              <a:t>수신 측 컴퓨터는 데이터 링크 계층에서 추가한 헤더를 제거하고 상위 </a:t>
            </a:r>
            <a:r>
              <a:rPr lang="ko-KR" altLang="en-US" dirty="0" smtClean="0"/>
              <a:t>계층인 네트워크 </a:t>
            </a:r>
            <a:r>
              <a:rPr lang="ko-KR" altLang="en-US" dirty="0"/>
              <a:t>계층에 전달한다</a:t>
            </a:r>
            <a:r>
              <a:rPr lang="en-US" altLang="ko-KR" dirty="0"/>
              <a:t>. </a:t>
            </a:r>
            <a:r>
              <a:rPr lang="ko-KR" altLang="en-US" dirty="0"/>
              <a:t>이때 프레임의 크기는 네트워크 토폴로지가 결정한다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  <a:p>
            <a:pPr marL="457200" lvl="2" indent="-285750"/>
            <a:r>
              <a:rPr lang="ko-KR" altLang="en-US" dirty="0"/>
              <a:t>네트워크 계층</a:t>
            </a:r>
          </a:p>
          <a:p>
            <a:pPr marL="638175" lvl="3" indent="-285750"/>
            <a:r>
              <a:rPr lang="ko-KR" altLang="en-US" dirty="0"/>
              <a:t>네트워크 계층은 인터넷 계층이라고도 하며</a:t>
            </a:r>
            <a:r>
              <a:rPr lang="en-US" altLang="ko-KR" dirty="0"/>
              <a:t>, </a:t>
            </a:r>
            <a:r>
              <a:rPr lang="ko-KR" altLang="en-US" dirty="0"/>
              <a:t>네트워크의 패킷 전송을 제어한다</a:t>
            </a:r>
            <a:r>
              <a:rPr lang="en-US" altLang="ko-KR" dirty="0"/>
              <a:t>. </a:t>
            </a:r>
            <a:r>
              <a:rPr lang="ko-KR" altLang="en-US" dirty="0" smtClean="0"/>
              <a:t>네트워크 계층 </a:t>
            </a:r>
            <a:r>
              <a:rPr lang="ko-KR" altLang="en-US" dirty="0"/>
              <a:t>프로토콜은 </a:t>
            </a:r>
            <a:r>
              <a:rPr lang="en-US" altLang="ko-KR" dirty="0"/>
              <a:t>IP, ARP, ICMP, IGMP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marL="638175" lvl="3" indent="-285750"/>
            <a:r>
              <a:rPr lang="ko-KR" altLang="en-US" b="0" dirty="0" smtClean="0"/>
              <a:t>네트워크 </a:t>
            </a:r>
            <a:r>
              <a:rPr lang="ko-KR" altLang="en-US" b="0" dirty="0"/>
              <a:t>계층의 역할은 데이터그 램을 정확한 수신지로 전송하는 것이며</a:t>
            </a:r>
            <a:r>
              <a:rPr lang="en-US" altLang="ko-KR" b="0" dirty="0"/>
              <a:t>, </a:t>
            </a:r>
            <a:r>
              <a:rPr lang="ko-KR" altLang="en-US" b="0" dirty="0"/>
              <a:t>여기서 데이터그램은 </a:t>
            </a:r>
            <a:r>
              <a:rPr lang="en-US" altLang="ko-KR" b="0" dirty="0"/>
              <a:t>IP </a:t>
            </a:r>
            <a:r>
              <a:rPr lang="ko-KR" altLang="en-US" b="0" dirty="0"/>
              <a:t>프로토콜에서 다루는 패 킷 데이터를 말한다</a:t>
            </a:r>
            <a:r>
              <a:rPr lang="en-US" altLang="ko-KR" b="0" dirty="0"/>
              <a:t>. </a:t>
            </a:r>
            <a:r>
              <a:rPr lang="ko-KR" altLang="en-US" b="0" dirty="0"/>
              <a:t>데이터그램에 있는 정보는 송신지 주소와 수신지 주소</a:t>
            </a:r>
            <a:r>
              <a:rPr lang="en-US" altLang="ko-KR" b="0" dirty="0"/>
              <a:t>, </a:t>
            </a:r>
            <a:r>
              <a:rPr lang="ko-KR" altLang="en-US" b="0" dirty="0"/>
              <a:t>보내는 데이 터</a:t>
            </a:r>
            <a:r>
              <a:rPr lang="en-US" altLang="ko-KR" b="0" dirty="0"/>
              <a:t>, </a:t>
            </a:r>
            <a:r>
              <a:rPr lang="ko-KR" altLang="en-US" b="0" dirty="0"/>
              <a:t>몇 가지 제어 필드 등이다 </a:t>
            </a:r>
            <a:endParaRPr lang="en-US" altLang="ko-KR" dirty="0"/>
          </a:p>
          <a:p>
            <a:pPr marL="638175" lvl="3" indent="-285750"/>
            <a:r>
              <a:rPr lang="ko-KR" altLang="en-US" b="0" dirty="0" smtClean="0"/>
              <a:t>네트워크 </a:t>
            </a:r>
            <a:r>
              <a:rPr lang="ko-KR" altLang="en-US" b="0" dirty="0"/>
              <a:t>계층의 송신 측 컴퓨터에서는 상위 계층으로부터 전달받은 패킷에 논리 주소인 </a:t>
            </a:r>
            <a:r>
              <a:rPr lang="en-US" altLang="ko-KR" b="0" dirty="0"/>
              <a:t>IP </a:t>
            </a:r>
            <a:r>
              <a:rPr lang="ko-KR" altLang="en-US" b="0" dirty="0"/>
              <a:t>주소를 포함한 헤더를 추가하여 하위 계층인 네트워크 접속 계층에 전달한다</a:t>
            </a:r>
            <a:r>
              <a:rPr lang="en-US" altLang="ko-KR" b="0" dirty="0"/>
              <a:t>. </a:t>
            </a:r>
            <a:r>
              <a:rPr lang="ko-KR" altLang="en-US" b="0" dirty="0"/>
              <a:t>또한 수 신 측 컴퓨터에서는 하위 계층으로부터 전달받은 프레임의 헤더 정보를 확인한 후 송신 측 컴퓨터의 네트워크 계층에서 추가한 헤더를 제거하고 상위 계층인 전송 계층에 전달한다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525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응용 계층 게이트웨이 방식</a:t>
            </a:r>
            <a:r>
              <a:rPr lang="en-US" altLang="ko-KR" dirty="0"/>
              <a:t>(</a:t>
            </a:r>
            <a:r>
              <a:rPr lang="ko-KR" altLang="en-US" dirty="0"/>
              <a:t>응용 계층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응용 계층 게이트웨이 방식은 변환</a:t>
            </a:r>
            <a:r>
              <a:rPr lang="en-US" altLang="ko-KR" dirty="0"/>
              <a:t>(</a:t>
            </a:r>
            <a:r>
              <a:rPr lang="ko-KR" altLang="en-US" dirty="0"/>
              <a:t>트랜잭션</a:t>
            </a:r>
            <a:r>
              <a:rPr lang="en-US" altLang="ko-KR" dirty="0"/>
              <a:t>) </a:t>
            </a:r>
            <a:r>
              <a:rPr lang="ko-KR" altLang="en-US" dirty="0"/>
              <a:t>서비스를 위한 </a:t>
            </a:r>
            <a:r>
              <a:rPr lang="en-US" altLang="ko-KR" dirty="0"/>
              <a:t>ALG(</a:t>
            </a:r>
            <a:r>
              <a:rPr lang="ko-KR" altLang="en-US" dirty="0"/>
              <a:t>응용 수준 게이트웨이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웹 사이트 정보를 숨기고 캐시 메커니즘으로 서비스의 성능을 향상하는 데 사용한다</a:t>
            </a:r>
            <a:r>
              <a:rPr lang="en-US" altLang="ko-KR" dirty="0" smtClean="0"/>
              <a:t>. ALG</a:t>
            </a:r>
            <a:r>
              <a:rPr lang="ko-KR" altLang="en-US" dirty="0"/>
              <a:t>가 </a:t>
            </a:r>
            <a:r>
              <a:rPr lang="en-US" altLang="ko-KR" dirty="0"/>
              <a:t>IPv4</a:t>
            </a:r>
            <a:r>
              <a:rPr lang="ko-KR" altLang="en-US" dirty="0"/>
              <a:t>와 </a:t>
            </a:r>
            <a:r>
              <a:rPr lang="en-US" altLang="ko-KR" dirty="0"/>
              <a:t>IPv6 </a:t>
            </a:r>
            <a:r>
              <a:rPr lang="ko-KR" altLang="en-US" dirty="0"/>
              <a:t>프로토콜을 동시에 지원할 때는 두 프로토콜 간 변환 </a:t>
            </a:r>
            <a:r>
              <a:rPr lang="ko-KR" altLang="en-US" dirty="0" smtClean="0"/>
              <a:t>메커니즘으로 사용할 </a:t>
            </a:r>
            <a:r>
              <a:rPr lang="ko-KR" altLang="en-US" dirty="0"/>
              <a:t>수 있다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응용 </a:t>
            </a:r>
            <a:r>
              <a:rPr lang="ko-KR" altLang="en-US" dirty="0"/>
              <a:t>계층 게이트웨이 방식은 응용 계층에서 변환되며</a:t>
            </a:r>
            <a:r>
              <a:rPr lang="en-US" altLang="ko-KR" dirty="0"/>
              <a:t>, </a:t>
            </a:r>
            <a:r>
              <a:rPr lang="ko-KR" altLang="en-US" dirty="0"/>
              <a:t>각 서비스는 </a:t>
            </a:r>
            <a:r>
              <a:rPr lang="en-US" altLang="ko-KR" dirty="0"/>
              <a:t>IPv4</a:t>
            </a:r>
            <a:r>
              <a:rPr lang="ko-KR" altLang="en-US" dirty="0"/>
              <a:t>와 </a:t>
            </a:r>
            <a:r>
              <a:rPr lang="en-US" altLang="ko-KR" dirty="0"/>
              <a:t>IPv6</a:t>
            </a:r>
            <a:r>
              <a:rPr lang="ko-KR" altLang="en-US" dirty="0"/>
              <a:t>에 </a:t>
            </a:r>
            <a:r>
              <a:rPr lang="ko-KR" altLang="en-US" dirty="0" smtClean="0"/>
              <a:t>밀폐 되어 </a:t>
            </a:r>
            <a:r>
              <a:rPr lang="ko-KR" altLang="en-US" dirty="0"/>
              <a:t>있어 </a:t>
            </a:r>
            <a:r>
              <a:rPr lang="en-US" altLang="ko-KR" dirty="0"/>
              <a:t>FTP, DNS, </a:t>
            </a:r>
            <a:r>
              <a:rPr lang="ko-KR" altLang="en-US" dirty="0"/>
              <a:t>텔넷 서비스 등 응용 프로토콜에 내장된 주소를 변환하는 데 </a:t>
            </a:r>
            <a:r>
              <a:rPr lang="ko-KR" altLang="en-US" dirty="0" smtClean="0"/>
              <a:t>용이하다</a:t>
            </a:r>
            <a:r>
              <a:rPr lang="en-US" altLang="ko-KR" dirty="0"/>
              <a:t>. </a:t>
            </a:r>
            <a:r>
              <a:rPr lang="ko-KR" altLang="en-US" dirty="0"/>
              <a:t>하지만 각 서비스를 위한 </a:t>
            </a:r>
            <a:r>
              <a:rPr lang="en-US" altLang="ko-KR" dirty="0"/>
              <a:t>ALG</a:t>
            </a:r>
            <a:r>
              <a:rPr lang="ko-KR" altLang="en-US" dirty="0"/>
              <a:t>는 </a:t>
            </a:r>
            <a:r>
              <a:rPr lang="en-US" altLang="ko-KR" dirty="0"/>
              <a:t>IPv4</a:t>
            </a:r>
            <a:r>
              <a:rPr lang="ko-KR" altLang="en-US" dirty="0"/>
              <a:t>와 </a:t>
            </a:r>
            <a:r>
              <a:rPr lang="en-US" altLang="ko-KR" dirty="0"/>
              <a:t>IPv6</a:t>
            </a:r>
            <a:r>
              <a:rPr lang="ko-KR" altLang="en-US" dirty="0"/>
              <a:t>에서 모두 실행되어야만 한다</a:t>
            </a:r>
            <a:r>
              <a:rPr lang="en-US" altLang="ko-KR" dirty="0"/>
              <a:t>. </a:t>
            </a:r>
            <a:r>
              <a:rPr lang="ko-KR" altLang="en-US" dirty="0"/>
              <a:t>응용 </a:t>
            </a:r>
            <a:r>
              <a:rPr lang="ko-KR" altLang="en-US" dirty="0" smtClean="0"/>
              <a:t>계층 </a:t>
            </a:r>
            <a:r>
              <a:rPr lang="ko-KR" altLang="en-US" dirty="0"/>
              <a:t>게이트웨이 방식 기술에는 </a:t>
            </a:r>
            <a:r>
              <a:rPr lang="en-US" altLang="ko-KR" dirty="0"/>
              <a:t>SQUID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23812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6641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전송 계층 릴레이 방식</a:t>
            </a:r>
            <a:r>
              <a:rPr lang="en-US" altLang="ko-KR" dirty="0"/>
              <a:t>(</a:t>
            </a:r>
            <a:r>
              <a:rPr lang="ko-KR" altLang="en-US" dirty="0"/>
              <a:t>전송 계층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전송 계층 릴레이 방식은 </a:t>
            </a:r>
            <a:r>
              <a:rPr lang="en-US" altLang="ko-KR" dirty="0"/>
              <a:t>TCP/UDP</a:t>
            </a:r>
            <a:r>
              <a:rPr lang="ko-KR" altLang="en-US" dirty="0"/>
              <a:t>의 </a:t>
            </a:r>
            <a:r>
              <a:rPr lang="en-US" altLang="ko-KR" dirty="0"/>
              <a:t>IPv4 </a:t>
            </a:r>
            <a:r>
              <a:rPr lang="ko-KR" altLang="en-US" dirty="0"/>
              <a:t>세션과 </a:t>
            </a:r>
            <a:r>
              <a:rPr lang="en-US" altLang="ko-KR" dirty="0"/>
              <a:t>TCP/UDP</a:t>
            </a:r>
            <a:r>
              <a:rPr lang="ko-KR" altLang="en-US" dirty="0"/>
              <a:t>의 </a:t>
            </a:r>
            <a:r>
              <a:rPr lang="en-US" altLang="ko-KR" dirty="0"/>
              <a:t>IPv6 </a:t>
            </a:r>
            <a:r>
              <a:rPr lang="ko-KR" altLang="en-US" dirty="0"/>
              <a:t>세션을 </a:t>
            </a:r>
            <a:r>
              <a:rPr lang="ko-KR" altLang="en-US" dirty="0" smtClean="0"/>
              <a:t>중간에서 릴레이한다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TCP </a:t>
            </a:r>
            <a:r>
              <a:rPr lang="ko-KR" altLang="en-US" dirty="0"/>
              <a:t>릴레이 서버는 다음과 같은 동작 과정을 거쳐 전송 계층에서 </a:t>
            </a:r>
            <a:r>
              <a:rPr lang="ko-KR" altLang="en-US" dirty="0" smtClean="0"/>
              <a:t>전환된다</a:t>
            </a:r>
            <a:r>
              <a:rPr lang="en-US" altLang="ko-KR" dirty="0" smtClean="0"/>
              <a:t>.</a:t>
            </a:r>
          </a:p>
          <a:p>
            <a:pPr marL="1152525" lvl="4" indent="-342900">
              <a:buFont typeface="+mj-lt"/>
              <a:buAutoNum type="arabicParenR"/>
            </a:pPr>
            <a:r>
              <a:rPr lang="en-US" altLang="ko-KR" sz="1200" dirty="0"/>
              <a:t>TCP </a:t>
            </a:r>
            <a:r>
              <a:rPr lang="ko-KR" altLang="en-US" sz="1200" dirty="0"/>
              <a:t>요청이 릴레이 서버에 도착하면 네트워크 계층은 수신지가 서버의 주소가 </a:t>
            </a:r>
            <a:r>
              <a:rPr lang="ko-KR" altLang="en-US" sz="1200" dirty="0" smtClean="0"/>
              <a:t>아니어도 </a:t>
            </a:r>
            <a:r>
              <a:rPr lang="en-US" altLang="ko-KR" sz="1200" dirty="0" smtClean="0"/>
              <a:t>TCP </a:t>
            </a:r>
            <a:r>
              <a:rPr lang="ko-KR" altLang="en-US" sz="1200" dirty="0"/>
              <a:t>요청을 </a:t>
            </a:r>
            <a:r>
              <a:rPr lang="en-US" altLang="ko-KR" sz="1200" dirty="0"/>
              <a:t>TCP </a:t>
            </a:r>
            <a:r>
              <a:rPr lang="ko-KR" altLang="en-US" sz="1200" dirty="0"/>
              <a:t>계층으로 전송한다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그러면 서버는 </a:t>
            </a:r>
            <a:r>
              <a:rPr lang="en-US" altLang="ko-KR" sz="1200" dirty="0"/>
              <a:t>TCP </a:t>
            </a:r>
            <a:r>
              <a:rPr lang="ko-KR" altLang="en-US" sz="1200" dirty="0"/>
              <a:t>패킷을 전송받아 송신지 </a:t>
            </a:r>
            <a:r>
              <a:rPr lang="ko-KR" altLang="en-US" sz="1200" dirty="0" smtClean="0"/>
              <a:t>호스트와 </a:t>
            </a:r>
            <a:r>
              <a:rPr lang="en-US" altLang="ko-KR" sz="1200" dirty="0"/>
              <a:t>TCP</a:t>
            </a:r>
            <a:r>
              <a:rPr lang="ko-KR" altLang="en-US" sz="1200" dirty="0"/>
              <a:t>를 연결한다</a:t>
            </a:r>
            <a:r>
              <a:rPr lang="en-US" altLang="ko-KR" sz="1200" dirty="0"/>
              <a:t>.</a:t>
            </a:r>
          </a:p>
          <a:p>
            <a:pPr marL="1152525" lvl="4" indent="-342900">
              <a:buFont typeface="+mj-lt"/>
              <a:buAutoNum type="arabicParenR"/>
            </a:pPr>
            <a:r>
              <a:rPr lang="ko-KR" altLang="en-US" sz="1200" dirty="0" smtClean="0"/>
              <a:t>서버는 </a:t>
            </a:r>
            <a:r>
              <a:rPr lang="ko-KR" altLang="en-US" sz="1200" dirty="0"/>
              <a:t>실제 수신지로 </a:t>
            </a:r>
            <a:r>
              <a:rPr lang="en-US" altLang="ko-KR" sz="1200" dirty="0"/>
              <a:t>TCP </a:t>
            </a:r>
            <a:r>
              <a:rPr lang="ko-KR" altLang="en-US" sz="1200" dirty="0"/>
              <a:t>연결을 하나 더 생성하고</a:t>
            </a:r>
            <a:r>
              <a:rPr lang="en-US" altLang="ko-KR" sz="1200" dirty="0"/>
              <a:t>, </a:t>
            </a:r>
            <a:r>
              <a:rPr lang="ko-KR" altLang="en-US" sz="1200" dirty="0"/>
              <a:t>연결이 </a:t>
            </a:r>
            <a:r>
              <a:rPr lang="en-US" altLang="ko-KR" sz="1200" dirty="0"/>
              <a:t>2</a:t>
            </a:r>
            <a:r>
              <a:rPr lang="ko-KR" altLang="en-US" sz="1200" dirty="0"/>
              <a:t>개 구축되면 이 중 </a:t>
            </a:r>
            <a:r>
              <a:rPr lang="ko-KR" altLang="en-US" sz="1200" dirty="0" smtClean="0"/>
              <a:t>하나에서 </a:t>
            </a:r>
            <a:r>
              <a:rPr lang="ko-KR" altLang="en-US" sz="1200" dirty="0"/>
              <a:t>데이터를 읽어 나머지 하나의 연결에 기록한다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dirty="0"/>
              <a:t>전송 계층 릴레이 방식에서는 </a:t>
            </a:r>
            <a:r>
              <a:rPr lang="en-US" altLang="ko-KR" dirty="0"/>
              <a:t>IPv4</a:t>
            </a:r>
            <a:r>
              <a:rPr lang="ko-KR" altLang="en-US" dirty="0"/>
              <a:t>와 </a:t>
            </a:r>
            <a:r>
              <a:rPr lang="en-US" altLang="ko-KR" dirty="0"/>
              <a:t>IPv6</a:t>
            </a:r>
            <a:r>
              <a:rPr lang="ko-KR" altLang="en-US" dirty="0"/>
              <a:t>가 각 세션에 밀폐되어 있으므로 헤더 </a:t>
            </a:r>
            <a:r>
              <a:rPr lang="ko-KR" altLang="en-US" dirty="0" smtClean="0"/>
              <a:t>변환 방식처럼 </a:t>
            </a:r>
            <a:r>
              <a:rPr lang="en-US" altLang="ko-KR" dirty="0"/>
              <a:t>ICMP </a:t>
            </a:r>
            <a:r>
              <a:rPr lang="ko-KR" altLang="en-US" dirty="0"/>
              <a:t>변환 문제가 발생하지 않는다</a:t>
            </a:r>
            <a:r>
              <a:rPr lang="en-US" altLang="ko-KR" dirty="0"/>
              <a:t>. </a:t>
            </a:r>
            <a:r>
              <a:rPr lang="ko-KR" altLang="en-US" dirty="0"/>
              <a:t>그러나 응용 프로토콜에 내장된 </a:t>
            </a:r>
            <a:r>
              <a:rPr lang="en-US" altLang="ko-KR" dirty="0"/>
              <a:t>IP </a:t>
            </a:r>
            <a:r>
              <a:rPr lang="ko-KR" altLang="en-US" dirty="0" smtClean="0"/>
              <a:t>주소가 </a:t>
            </a:r>
            <a:r>
              <a:rPr lang="ko-KR" altLang="en-US" dirty="0"/>
              <a:t>변환되지 않는다는 것이 단점이다</a:t>
            </a:r>
            <a:r>
              <a:rPr lang="en-US" altLang="ko-KR" dirty="0"/>
              <a:t>. </a:t>
            </a:r>
            <a:r>
              <a:rPr lang="ko-KR" altLang="en-US" dirty="0"/>
              <a:t>전송 계층 릴레이 방식 기술에는 </a:t>
            </a:r>
            <a:r>
              <a:rPr lang="en-US" altLang="ko-KR" dirty="0" smtClean="0"/>
              <a:t>TRT</a:t>
            </a:r>
            <a:r>
              <a:rPr lang="ko-KR" altLang="en-US" dirty="0" smtClean="0"/>
              <a:t>와 </a:t>
            </a:r>
            <a:r>
              <a:rPr lang="en-US" altLang="ko-KR" dirty="0"/>
              <a:t>SOCKS </a:t>
            </a:r>
            <a:r>
              <a:rPr lang="ko-KR" altLang="en-US" dirty="0"/>
              <a:t>게이트웨이 기술이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49080"/>
            <a:ext cx="24098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7713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헤더 변환 방식</a:t>
            </a:r>
            <a:r>
              <a:rPr lang="en-US" altLang="ko-KR" dirty="0"/>
              <a:t>(</a:t>
            </a:r>
            <a:r>
              <a:rPr lang="ko-KR" altLang="en-US" dirty="0"/>
              <a:t>네트워크 계층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헤더 변환 방식은 네트워크 계층</a:t>
            </a:r>
            <a:r>
              <a:rPr lang="en-US" altLang="ko-KR" dirty="0"/>
              <a:t>(IP)</a:t>
            </a:r>
            <a:r>
              <a:rPr lang="ko-KR" altLang="en-US" dirty="0"/>
              <a:t>에서 </a:t>
            </a:r>
            <a:r>
              <a:rPr lang="en-US" altLang="ko-KR" dirty="0"/>
              <a:t>IPv6 </a:t>
            </a:r>
            <a:r>
              <a:rPr lang="ko-KR" altLang="en-US" dirty="0"/>
              <a:t>패킷 헤더를 </a:t>
            </a:r>
            <a:r>
              <a:rPr lang="en-US" altLang="ko-KR" dirty="0"/>
              <a:t>IPv4 </a:t>
            </a:r>
            <a:r>
              <a:rPr lang="ko-KR" altLang="en-US" dirty="0"/>
              <a:t>패킷 헤더로 또는 </a:t>
            </a:r>
            <a:r>
              <a:rPr lang="en-US" altLang="ko-KR" dirty="0" smtClean="0"/>
              <a:t>IPv4 </a:t>
            </a:r>
            <a:r>
              <a:rPr lang="ko-KR" altLang="en-US" dirty="0" smtClean="0"/>
              <a:t>패킷 </a:t>
            </a:r>
            <a:r>
              <a:rPr lang="ko-KR" altLang="en-US" dirty="0"/>
              <a:t>헤더를 </a:t>
            </a:r>
            <a:r>
              <a:rPr lang="en-US" altLang="ko-KR" dirty="0"/>
              <a:t>IPv6 </a:t>
            </a:r>
            <a:r>
              <a:rPr lang="ko-KR" altLang="en-US" dirty="0"/>
              <a:t>패킷 헤더로 변환하는 것이다</a:t>
            </a:r>
            <a:r>
              <a:rPr lang="en-US" altLang="ko-KR" dirty="0"/>
              <a:t>. </a:t>
            </a:r>
            <a:r>
              <a:rPr lang="ko-KR" altLang="en-US" dirty="0"/>
              <a:t>인터넷은 대부분 </a:t>
            </a:r>
            <a:r>
              <a:rPr lang="en-US" altLang="ko-KR" dirty="0"/>
              <a:t>IPv6</a:t>
            </a:r>
            <a:r>
              <a:rPr lang="ko-KR" altLang="en-US" dirty="0"/>
              <a:t>를 사용하므로 </a:t>
            </a:r>
            <a:r>
              <a:rPr lang="ko-KR" altLang="en-US" dirty="0" smtClean="0"/>
              <a:t>헤더 </a:t>
            </a:r>
            <a:r>
              <a:rPr lang="ko-KR" altLang="en-US" dirty="0"/>
              <a:t>변환이 필요 없지만 </a:t>
            </a:r>
            <a:r>
              <a:rPr lang="en-US" altLang="ko-KR" dirty="0"/>
              <a:t>IPv4</a:t>
            </a:r>
            <a:r>
              <a:rPr lang="ko-KR" altLang="en-US" dirty="0"/>
              <a:t>를 사용할 때는 헤더 변환이 필요하다</a:t>
            </a:r>
            <a:r>
              <a:rPr lang="en-US" altLang="ko-KR" dirty="0"/>
              <a:t>. </a:t>
            </a:r>
            <a:r>
              <a:rPr lang="ko-KR" altLang="en-US" dirty="0"/>
              <a:t>송신 측에서는 </a:t>
            </a:r>
            <a:r>
              <a:rPr lang="en-US" altLang="ko-KR" dirty="0"/>
              <a:t>IPv6</a:t>
            </a:r>
            <a:r>
              <a:rPr lang="ko-KR" altLang="en-US" dirty="0" smtClean="0"/>
              <a:t>를 사용하려 </a:t>
            </a:r>
            <a:r>
              <a:rPr lang="ko-KR" altLang="en-US" dirty="0"/>
              <a:t>하는데 수신 측이 이것을 이해하지 못한다면 수신 측이 이해할 수 있는 </a:t>
            </a:r>
            <a:r>
              <a:rPr lang="en-US" altLang="ko-KR" dirty="0"/>
              <a:t>IPv4 </a:t>
            </a:r>
            <a:r>
              <a:rPr lang="ko-KR" altLang="en-US" dirty="0" smtClean="0"/>
              <a:t>형식으로 </a:t>
            </a:r>
            <a:r>
              <a:rPr lang="ko-KR" altLang="en-US" dirty="0"/>
              <a:t>패킷의 헤더 형식을 변환해야 한다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헤더 </a:t>
            </a:r>
            <a:r>
              <a:rPr lang="ko-KR" altLang="en-US" dirty="0"/>
              <a:t>변환은 </a:t>
            </a:r>
            <a:r>
              <a:rPr lang="en-US" altLang="ko-KR" dirty="0"/>
              <a:t>IP </a:t>
            </a:r>
            <a:r>
              <a:rPr lang="ko-KR" altLang="en-US" dirty="0"/>
              <a:t>계층에서의 변환을 의미하며</a:t>
            </a:r>
            <a:r>
              <a:rPr lang="en-US" altLang="ko-KR" dirty="0"/>
              <a:t>, IPv4 </a:t>
            </a:r>
            <a:r>
              <a:rPr lang="ko-KR" altLang="en-US" dirty="0"/>
              <a:t>패킷을 </a:t>
            </a:r>
            <a:r>
              <a:rPr lang="en-US" altLang="ko-KR" dirty="0"/>
              <a:t>IPv6</a:t>
            </a:r>
            <a:r>
              <a:rPr lang="ko-KR" altLang="en-US" dirty="0"/>
              <a:t>로 또는 그 반대로 </a:t>
            </a:r>
            <a:r>
              <a:rPr lang="ko-KR" altLang="en-US" dirty="0" smtClean="0"/>
              <a:t>헤더를 변환하는 </a:t>
            </a:r>
            <a:r>
              <a:rPr lang="ko-KR" altLang="en-US" dirty="0"/>
              <a:t>것은 </a:t>
            </a:r>
            <a:r>
              <a:rPr lang="en-US" altLang="ko-KR" dirty="0"/>
              <a:t>SIITStateless IP/ICMP Translation</a:t>
            </a:r>
            <a:r>
              <a:rPr lang="ko-KR" altLang="en-US" dirty="0"/>
              <a:t>에서 정의한다</a:t>
            </a:r>
            <a:r>
              <a:rPr lang="en-US" altLang="ko-KR" dirty="0"/>
              <a:t>. SIIT </a:t>
            </a:r>
            <a:r>
              <a:rPr lang="ko-KR" altLang="en-US" dirty="0"/>
              <a:t>방식에 기반을 둔 헤더 </a:t>
            </a:r>
            <a:r>
              <a:rPr lang="ko-KR" altLang="en-US" dirty="0" smtClean="0"/>
              <a:t>변환의 </a:t>
            </a:r>
            <a:r>
              <a:rPr lang="ko-KR" altLang="en-US" dirty="0"/>
              <a:t>예로는 </a:t>
            </a:r>
            <a:r>
              <a:rPr lang="en-US" altLang="ko-KR" dirty="0"/>
              <a:t>NAT-PTNetwork Address Translation-Protocol Translation</a:t>
            </a:r>
            <a:r>
              <a:rPr lang="ko-KR" altLang="en-US" dirty="0"/>
              <a:t>를 들 수 있다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헤더 </a:t>
            </a:r>
            <a:r>
              <a:rPr lang="ko-KR" altLang="en-US" dirty="0"/>
              <a:t>변환은 </a:t>
            </a:r>
            <a:r>
              <a:rPr lang="en-US" altLang="ko-KR" dirty="0"/>
              <a:t>IP </a:t>
            </a:r>
            <a:r>
              <a:rPr lang="ko-KR" altLang="en-US" dirty="0"/>
              <a:t>계층에서만 이루어지므로 다른 방식보다 속도가 빠르다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NAT</a:t>
            </a:r>
            <a:r>
              <a:rPr lang="ko-KR" altLang="en-US" dirty="0"/>
              <a:t>와 </a:t>
            </a:r>
            <a:r>
              <a:rPr lang="ko-KR" altLang="en-US" dirty="0" smtClean="0"/>
              <a:t>마찬가지로 </a:t>
            </a:r>
            <a:r>
              <a:rPr lang="en-US" altLang="ko-KR" dirty="0"/>
              <a:t>IP </a:t>
            </a:r>
            <a:r>
              <a:rPr lang="ko-KR" altLang="en-US" dirty="0"/>
              <a:t>계층 변환에 따른 어려움이 있으며</a:t>
            </a:r>
            <a:r>
              <a:rPr lang="en-US" altLang="ko-KR" dirty="0"/>
              <a:t>(</a:t>
            </a:r>
            <a:r>
              <a:rPr lang="ko-KR" altLang="en-US" dirty="0"/>
              <a:t>응용 프로토콜에 내장된 </a:t>
            </a:r>
            <a:r>
              <a:rPr lang="en-US" altLang="ko-KR" dirty="0"/>
              <a:t>IP </a:t>
            </a:r>
            <a:r>
              <a:rPr lang="ko-KR" altLang="en-US" dirty="0"/>
              <a:t>계층 주소 </a:t>
            </a:r>
            <a:r>
              <a:rPr lang="ko-KR" altLang="en-US" dirty="0" smtClean="0"/>
              <a:t>변환 </a:t>
            </a:r>
            <a:r>
              <a:rPr lang="ko-KR" altLang="en-US" dirty="0"/>
              <a:t>시</a:t>
            </a:r>
            <a:r>
              <a:rPr lang="en-US" altLang="ko-KR" dirty="0"/>
              <a:t>), </a:t>
            </a:r>
            <a:r>
              <a:rPr lang="ko-KR" altLang="en-US" dirty="0"/>
              <a:t>이러한 문제를 해결하려면 </a:t>
            </a:r>
            <a:r>
              <a:rPr lang="en-US" altLang="ko-KR" dirty="0"/>
              <a:t>DNS-ALG, FTP-ALG </a:t>
            </a:r>
            <a:r>
              <a:rPr lang="ko-KR" altLang="en-US" dirty="0"/>
              <a:t>등의 응용 게이트웨이를 </a:t>
            </a:r>
            <a:r>
              <a:rPr lang="ko-KR" altLang="en-US" dirty="0" smtClean="0"/>
              <a:t>별도로 추가해야 </a:t>
            </a:r>
            <a:r>
              <a:rPr lang="ko-KR" altLang="en-US" dirty="0"/>
              <a:t>한다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/>
              <a:t>헤더를 변환할 때 </a:t>
            </a:r>
            <a:r>
              <a:rPr lang="en-US" altLang="ko-KR" dirty="0"/>
              <a:t>IPv4 </a:t>
            </a:r>
            <a:r>
              <a:rPr lang="ko-KR" altLang="en-US" dirty="0"/>
              <a:t>패킷을 </a:t>
            </a:r>
            <a:r>
              <a:rPr lang="en-US" altLang="ko-KR" dirty="0"/>
              <a:t>IPv6 </a:t>
            </a:r>
            <a:r>
              <a:rPr lang="ko-KR" altLang="en-US" dirty="0"/>
              <a:t>패킷 여러 개로 분할하는데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IPv6</a:t>
            </a:r>
            <a:r>
              <a:rPr lang="ko-KR" altLang="en-US" dirty="0"/>
              <a:t>의 헤더 </a:t>
            </a:r>
            <a:r>
              <a:rPr lang="ko-KR" altLang="en-US" dirty="0" smtClean="0"/>
              <a:t>길이가 </a:t>
            </a:r>
            <a:r>
              <a:rPr lang="en-US" altLang="ko-KR" dirty="0"/>
              <a:t>IPv4</a:t>
            </a:r>
            <a:r>
              <a:rPr lang="ko-KR" altLang="en-US" dirty="0"/>
              <a:t>보다 </a:t>
            </a:r>
            <a:r>
              <a:rPr lang="en-US" altLang="ko-KR" dirty="0"/>
              <a:t>20</a:t>
            </a:r>
            <a:r>
              <a:rPr lang="ko-KR" altLang="en-US" dirty="0"/>
              <a:t>바이트 더 길기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07" y="4941168"/>
            <a:ext cx="52673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9547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IPv6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집 안의 가전제품을 네트워크로 묶어 인터넷에 접속하려면 해결해야 할 과제가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r>
              <a:rPr lang="ko-KR" altLang="en-US" dirty="0"/>
              <a:t>먼저 각 제품에 </a:t>
            </a:r>
            <a:r>
              <a:rPr lang="en-US" altLang="ko-KR" dirty="0"/>
              <a:t>IP</a:t>
            </a:r>
            <a:r>
              <a:rPr lang="ko-KR" altLang="en-US" dirty="0"/>
              <a:t>를 할당하고</a:t>
            </a:r>
            <a:r>
              <a:rPr lang="en-US" altLang="ko-KR" dirty="0"/>
              <a:t>, </a:t>
            </a:r>
            <a:r>
              <a:rPr lang="ko-KR" altLang="en-US" dirty="0"/>
              <a:t>원활한 인터넷 접속이 보장되어야 하며</a:t>
            </a:r>
            <a:r>
              <a:rPr lang="en-US" altLang="ko-KR" dirty="0"/>
              <a:t>, </a:t>
            </a:r>
            <a:r>
              <a:rPr lang="ko-KR" altLang="en-US" dirty="0"/>
              <a:t>바이러스 </a:t>
            </a:r>
            <a:r>
              <a:rPr lang="ko-KR" altLang="en-US" dirty="0" smtClean="0"/>
              <a:t>대비책도 </a:t>
            </a:r>
            <a:r>
              <a:rPr lang="ko-KR" altLang="en-US" dirty="0"/>
              <a:t>마련되어야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이러한 </a:t>
            </a:r>
            <a:r>
              <a:rPr lang="ko-KR" altLang="en-US" dirty="0"/>
              <a:t>과제의 해결 방안으로 대두되고 있는 것이 인터넷 </a:t>
            </a:r>
            <a:r>
              <a:rPr lang="ko-KR" altLang="en-US" dirty="0" smtClean="0"/>
              <a:t>주소 체계인 </a:t>
            </a:r>
            <a:r>
              <a:rPr lang="en-US" altLang="ko-KR" dirty="0"/>
              <a:t>IPv6</a:t>
            </a:r>
            <a:r>
              <a:rPr lang="ko-KR" altLang="en-US" dirty="0"/>
              <a:t>이다</a:t>
            </a:r>
            <a:r>
              <a:rPr lang="en-US" altLang="ko-KR" dirty="0"/>
              <a:t>. IPv6</a:t>
            </a:r>
            <a:r>
              <a:rPr lang="ko-KR" altLang="en-US" dirty="0"/>
              <a:t>를 적용한 분야는 무선 통신</a:t>
            </a:r>
            <a:r>
              <a:rPr lang="en-US" altLang="ko-KR" dirty="0"/>
              <a:t>, </a:t>
            </a:r>
            <a:r>
              <a:rPr lang="ko-KR" altLang="en-US" dirty="0"/>
              <a:t>정보 가전</a:t>
            </a:r>
            <a:r>
              <a:rPr lang="en-US" altLang="ko-KR" dirty="0"/>
              <a:t>, </a:t>
            </a:r>
            <a:r>
              <a:rPr lang="en-US" altLang="ko-KR" dirty="0" smtClean="0"/>
              <a:t>ITS(</a:t>
            </a:r>
            <a:r>
              <a:rPr lang="ko-KR" altLang="en-US" dirty="0"/>
              <a:t>지능형 교통 시스템</a:t>
            </a:r>
            <a:r>
              <a:rPr lang="en-US" altLang="ko-KR" dirty="0"/>
              <a:t>) </a:t>
            </a:r>
            <a:r>
              <a:rPr lang="ko-KR" altLang="en-US" dirty="0"/>
              <a:t>등 무한하다</a:t>
            </a:r>
            <a:r>
              <a:rPr lang="en-US" altLang="ko-KR" dirty="0"/>
              <a:t>. IPv6</a:t>
            </a:r>
            <a:r>
              <a:rPr lang="ko-KR" altLang="en-US" dirty="0"/>
              <a:t>는 </a:t>
            </a:r>
            <a:r>
              <a:rPr lang="en-US" altLang="ko-KR" dirty="0"/>
              <a:t>IPv4</a:t>
            </a:r>
            <a:r>
              <a:rPr lang="ko-KR" altLang="en-US" dirty="0"/>
              <a:t>가 상업화를 전제로 설계되지 </a:t>
            </a:r>
            <a:r>
              <a:rPr lang="ko-KR" altLang="en-US" dirty="0" smtClean="0"/>
              <a:t>않아 발생한 </a:t>
            </a:r>
            <a:r>
              <a:rPr lang="ko-KR" altLang="en-US" dirty="0"/>
              <a:t>보안이나 서비스 품질 문제를 완벽하게 개선한 것으로 평가받고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0817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네트워크 계층 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TCP/IP</a:t>
            </a:r>
            <a:r>
              <a:rPr lang="ko-KR" altLang="en-US" dirty="0"/>
              <a:t>에서 네트워크 계층 프로토콜은 </a:t>
            </a:r>
            <a:r>
              <a:rPr lang="en-US" altLang="ko-KR" dirty="0"/>
              <a:t>IP, ARP, ICMP, IGMP</a:t>
            </a:r>
            <a:r>
              <a:rPr lang="ko-KR" altLang="en-US" dirty="0"/>
              <a:t>로 구성된다</a:t>
            </a:r>
            <a:r>
              <a:rPr lang="en-US" altLang="ko-KR" dirty="0"/>
              <a:t>. </a:t>
            </a:r>
            <a:r>
              <a:rPr lang="ko-KR" altLang="en-US" dirty="0"/>
              <a:t>전송 계층의 </a:t>
            </a:r>
            <a:r>
              <a:rPr lang="ko-KR" altLang="en-US" dirty="0" smtClean="0"/>
              <a:t>패킷은 </a:t>
            </a:r>
            <a:r>
              <a:rPr lang="ko-KR" altLang="en-US" dirty="0"/>
              <a:t>세그먼트 형태로 네트워크 계층에 전송되고</a:t>
            </a:r>
            <a:r>
              <a:rPr lang="en-US" altLang="ko-KR" dirty="0"/>
              <a:t>, </a:t>
            </a:r>
            <a:r>
              <a:rPr lang="ko-KR" altLang="en-US" dirty="0"/>
              <a:t>네트워크 계층의 데이터는 </a:t>
            </a:r>
            <a:r>
              <a:rPr lang="en-US" altLang="ko-KR" dirty="0"/>
              <a:t>IP </a:t>
            </a:r>
            <a:r>
              <a:rPr lang="ko-KR" altLang="en-US" dirty="0"/>
              <a:t>헤더가 </a:t>
            </a:r>
            <a:r>
              <a:rPr lang="ko-KR" altLang="en-US" dirty="0" smtClean="0"/>
              <a:t>추가된 </a:t>
            </a:r>
            <a:r>
              <a:rPr lang="en-US" altLang="ko-KR" dirty="0"/>
              <a:t>IP </a:t>
            </a:r>
            <a:r>
              <a:rPr lang="ko-KR" altLang="en-US" dirty="0"/>
              <a:t>데이터그램으로 동작한다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이처럼 </a:t>
            </a:r>
            <a:r>
              <a:rPr lang="ko-KR" altLang="en-US" dirty="0"/>
              <a:t>네트워크 계층에서는 송신할 때 상위 계층의 </a:t>
            </a:r>
            <a:r>
              <a:rPr lang="ko-KR" altLang="en-US" dirty="0" smtClean="0"/>
              <a:t>패킷에 </a:t>
            </a:r>
            <a:r>
              <a:rPr lang="en-US" altLang="ko-KR" dirty="0" smtClean="0"/>
              <a:t>IP </a:t>
            </a:r>
            <a:r>
              <a:rPr lang="ko-KR" altLang="en-US" dirty="0"/>
              <a:t>주소 정보를 포함한 헤더를 추가하여 하위 계층으로 전송한다</a:t>
            </a:r>
            <a:r>
              <a:rPr lang="en-US" altLang="ko-KR" dirty="0"/>
              <a:t>. </a:t>
            </a:r>
            <a:r>
              <a:rPr lang="ko-KR" altLang="en-US" dirty="0"/>
              <a:t>그리고 수신할 때는 </a:t>
            </a:r>
            <a:r>
              <a:rPr lang="ko-KR" altLang="en-US" dirty="0" smtClean="0"/>
              <a:t>하위계층으로부터 </a:t>
            </a:r>
            <a:r>
              <a:rPr lang="ko-KR" altLang="en-US" dirty="0"/>
              <a:t>전송받은 패킷의 헤더 정보를 확인한 후 헤더를 제거한 채 상위 계층으로 </a:t>
            </a:r>
            <a:r>
              <a:rPr lang="ko-KR" altLang="en-US" dirty="0" smtClean="0"/>
              <a:t>전송한다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/>
              <a:t>송신 측 시스템이 수신 측 시스템으로 패킷을 전송할 때 이 패킷은 물리적인 네트워크를 </a:t>
            </a:r>
            <a:r>
              <a:rPr lang="ko-KR" altLang="en-US" dirty="0" smtClean="0"/>
              <a:t>통과한다</a:t>
            </a:r>
            <a:r>
              <a:rPr lang="en-US" altLang="ko-KR" dirty="0"/>
              <a:t>. </a:t>
            </a:r>
            <a:r>
              <a:rPr lang="ko-KR" altLang="en-US" dirty="0"/>
              <a:t>따라서 패킷이 수신 측 시스템에 도착하려면 수신 측의 논리 주소뿐만 아니라 물리 </a:t>
            </a:r>
            <a:r>
              <a:rPr lang="ko-KR" altLang="en-US" dirty="0" smtClean="0"/>
              <a:t>주소도 </a:t>
            </a:r>
            <a:r>
              <a:rPr lang="ko-KR" altLang="en-US" dirty="0"/>
              <a:t>알아야 한다</a:t>
            </a:r>
            <a:r>
              <a:rPr lang="en-US" altLang="ko-KR" dirty="0"/>
              <a:t>. ARP</a:t>
            </a:r>
            <a:r>
              <a:rPr lang="ko-KR" altLang="en-US" dirty="0"/>
              <a:t>는 </a:t>
            </a:r>
            <a:r>
              <a:rPr lang="en-US" altLang="ko-KR" dirty="0"/>
              <a:t>IP </a:t>
            </a:r>
            <a:r>
              <a:rPr lang="ko-KR" altLang="en-US" dirty="0"/>
              <a:t>주소를 받아 네트워크 카드의 물리 주소인 </a:t>
            </a:r>
            <a:r>
              <a:rPr lang="en-US" altLang="ko-KR" dirty="0"/>
              <a:t>MAC </a:t>
            </a:r>
            <a:r>
              <a:rPr lang="ko-KR" altLang="en-US" dirty="0"/>
              <a:t>주소로 </a:t>
            </a:r>
            <a:r>
              <a:rPr lang="ko-KR" altLang="en-US" dirty="0" smtClean="0"/>
              <a:t>변환하는 </a:t>
            </a:r>
            <a:r>
              <a:rPr lang="ko-KR" altLang="en-US" dirty="0"/>
              <a:t>프로토콜이고</a:t>
            </a:r>
            <a:r>
              <a:rPr lang="en-US" altLang="ko-KR"/>
              <a:t>, </a:t>
            </a:r>
            <a:r>
              <a:rPr lang="en-US" altLang="ko-KR" smtClean="0"/>
              <a:t>RARP(Reverse ARP)</a:t>
            </a:r>
            <a:r>
              <a:rPr lang="ko-KR" altLang="en-US" smtClean="0"/>
              <a:t>는 </a:t>
            </a:r>
            <a:r>
              <a:rPr lang="ko-KR" altLang="en-US" dirty="0"/>
              <a:t>물리 주소인 </a:t>
            </a:r>
            <a:r>
              <a:rPr lang="en-US" altLang="ko-KR" dirty="0"/>
              <a:t>MAC </a:t>
            </a:r>
            <a:r>
              <a:rPr lang="ko-KR" altLang="en-US" dirty="0"/>
              <a:t>주소를 </a:t>
            </a:r>
            <a:r>
              <a:rPr lang="en-US" altLang="ko-KR" dirty="0"/>
              <a:t>IP </a:t>
            </a:r>
            <a:r>
              <a:rPr lang="ko-KR" altLang="en-US" dirty="0"/>
              <a:t>주소로 변환하는 </a:t>
            </a:r>
            <a:r>
              <a:rPr lang="ko-KR" altLang="en-US" dirty="0" smtClean="0"/>
              <a:t>역주소 변환 </a:t>
            </a:r>
            <a:r>
              <a:rPr lang="ko-KR" altLang="en-US" dirty="0"/>
              <a:t>프로토콜이다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3068960"/>
            <a:ext cx="38290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0520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068960"/>
            <a:ext cx="8208912" cy="3528392"/>
          </a:xfrm>
        </p:spPr>
        <p:txBody>
          <a:bodyPr/>
          <a:lstStyle/>
          <a:p>
            <a:r>
              <a:rPr lang="ko-KR" altLang="en-US" dirty="0"/>
              <a:t>주소 변환 프로토콜</a:t>
            </a:r>
            <a:r>
              <a:rPr lang="en-US" altLang="ko-KR" dirty="0"/>
              <a:t>(ARP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프로세스는 물리 주소인 </a:t>
            </a:r>
            <a:r>
              <a:rPr lang="en-US" altLang="ko-KR" dirty="0"/>
              <a:t>MAC </a:t>
            </a:r>
            <a:r>
              <a:rPr lang="ko-KR" altLang="en-US" dirty="0"/>
              <a:t>주소를 모르기 때문에 최종 수신지 호스트까지 신호를 </a:t>
            </a:r>
            <a:r>
              <a:rPr lang="ko-KR" altLang="en-US" dirty="0" smtClean="0"/>
              <a:t>전송하려면 </a:t>
            </a:r>
            <a:r>
              <a:rPr lang="ko-KR" altLang="en-US" dirty="0"/>
              <a:t>기본 게이트웨이에서 수신지 </a:t>
            </a:r>
            <a:r>
              <a:rPr lang="en-US" altLang="ko-KR" dirty="0"/>
              <a:t>IP </a:t>
            </a:r>
            <a:r>
              <a:rPr lang="ko-KR" altLang="en-US" dirty="0"/>
              <a:t>주소와 관련이 있는 네트워크 카드</a:t>
            </a:r>
            <a:r>
              <a:rPr lang="en-US" altLang="ko-KR" dirty="0"/>
              <a:t>(LAN 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MAC </a:t>
            </a:r>
            <a:r>
              <a:rPr lang="ko-KR" altLang="en-US" dirty="0"/>
              <a:t>주소를 알아야 한다</a:t>
            </a:r>
            <a:r>
              <a:rPr lang="en-US" altLang="ko-KR" dirty="0"/>
              <a:t>. </a:t>
            </a:r>
            <a:r>
              <a:rPr lang="ko-KR" altLang="en-US" dirty="0"/>
              <a:t>이때 논리 주소인 </a:t>
            </a:r>
            <a:r>
              <a:rPr lang="en-US" altLang="ko-KR" dirty="0"/>
              <a:t>IP </a:t>
            </a:r>
            <a:r>
              <a:rPr lang="ko-KR" altLang="en-US" dirty="0"/>
              <a:t>주소를 물리 주소인 </a:t>
            </a:r>
            <a:r>
              <a:rPr lang="en-US" altLang="ko-KR" dirty="0"/>
              <a:t>MAC </a:t>
            </a:r>
            <a:r>
              <a:rPr lang="ko-KR" altLang="en-US" dirty="0"/>
              <a:t>주소로 </a:t>
            </a:r>
            <a:r>
              <a:rPr lang="ko-KR" altLang="en-US" dirty="0" smtClean="0"/>
              <a:t>매핑하는 것이 </a:t>
            </a:r>
            <a:r>
              <a:rPr lang="ko-KR" altLang="en-US" dirty="0"/>
              <a:t>바로 주소 변환 프로토콜</a:t>
            </a:r>
            <a:r>
              <a:rPr lang="en-US" altLang="ko-KR" dirty="0"/>
              <a:t>ARP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네트워크 카드의 물리 주소는 제조 업체에서 생산할 때 결정되므로 네트워크 카드를 </a:t>
            </a:r>
            <a:r>
              <a:rPr lang="ko-KR" altLang="en-US" dirty="0" smtClean="0"/>
              <a:t>교체하면 </a:t>
            </a:r>
            <a:r>
              <a:rPr lang="en-US" altLang="ko-KR" dirty="0" smtClean="0"/>
              <a:t>MAC </a:t>
            </a:r>
            <a:r>
              <a:rPr lang="ko-KR" altLang="en-US" dirty="0"/>
              <a:t>주소도 바뀐다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IP </a:t>
            </a:r>
            <a:r>
              <a:rPr lang="ko-KR" altLang="en-US" dirty="0"/>
              <a:t>주소는 네트워크 카드를 교체해도 동일한 주소를 사용할 </a:t>
            </a:r>
            <a:r>
              <a:rPr lang="ko-KR" altLang="en-US" dirty="0" smtClean="0"/>
              <a:t>수 있다</a:t>
            </a:r>
            <a:r>
              <a:rPr lang="en-US" altLang="ko-KR" dirty="0"/>
              <a:t>. ARP V </a:t>
            </a:r>
            <a:r>
              <a:rPr lang="ko-KR" altLang="en-US" dirty="0"/>
              <a:t>표준은 </a:t>
            </a:r>
            <a:r>
              <a:rPr lang="en-US" altLang="ko-KR" dirty="0"/>
              <a:t>RFC 826</a:t>
            </a:r>
            <a:r>
              <a:rPr lang="ko-KR" altLang="en-US" dirty="0"/>
              <a:t>을 따르며</a:t>
            </a:r>
            <a:r>
              <a:rPr lang="en-US" altLang="ko-KR" dirty="0"/>
              <a:t>, ARP </a:t>
            </a:r>
            <a:r>
              <a:rPr lang="ko-KR" altLang="en-US" dirty="0"/>
              <a:t>명령어를 사용하면 네트워크에 등록된 </a:t>
            </a:r>
            <a:r>
              <a:rPr lang="ko-KR" altLang="en-US" dirty="0" smtClean="0"/>
              <a:t>하드웨어 </a:t>
            </a:r>
            <a:r>
              <a:rPr lang="ko-KR" altLang="en-US" dirty="0"/>
              <a:t>주소를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6360"/>
            <a:ext cx="44767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1993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645024"/>
            <a:ext cx="8208912" cy="2952328"/>
          </a:xfrm>
        </p:spPr>
        <p:txBody>
          <a:bodyPr/>
          <a:lstStyle/>
          <a:p>
            <a:pPr lvl="2"/>
            <a:r>
              <a:rPr lang="ko-KR" altLang="en-US" dirty="0"/>
              <a:t>송신지 호스트에서 수신지 호스트로 신호를 전송할 때 수신지 게이트웨이까지는 </a:t>
            </a:r>
            <a:r>
              <a:rPr lang="en-US" altLang="ko-KR" dirty="0"/>
              <a:t>MAC </a:t>
            </a:r>
            <a:r>
              <a:rPr lang="ko-KR" altLang="en-US" dirty="0" smtClean="0"/>
              <a:t>주소를 </a:t>
            </a:r>
            <a:r>
              <a:rPr lang="ko-KR" altLang="en-US" dirty="0"/>
              <a:t>알 필요가 없다</a:t>
            </a:r>
            <a:r>
              <a:rPr lang="en-US" altLang="ko-KR" dirty="0"/>
              <a:t>. </a:t>
            </a:r>
            <a:r>
              <a:rPr lang="ko-KR" altLang="en-US" dirty="0"/>
              <a:t>하지만 수신지 게이트웨이에 도달한 후 수신지 호스트까지 신호를 </a:t>
            </a:r>
            <a:r>
              <a:rPr lang="ko-KR" altLang="en-US" dirty="0" smtClean="0"/>
              <a:t>전송하려면 </a:t>
            </a:r>
            <a:r>
              <a:rPr lang="en-US" altLang="ko-KR" dirty="0"/>
              <a:t>ARP</a:t>
            </a:r>
            <a:r>
              <a:rPr lang="ko-KR" altLang="en-US" dirty="0"/>
              <a:t>가 동작해야 한다</a:t>
            </a:r>
            <a:r>
              <a:rPr lang="en-US" altLang="ko-KR" dirty="0"/>
              <a:t>. ARP</a:t>
            </a:r>
            <a:r>
              <a:rPr lang="ko-KR" altLang="en-US" dirty="0"/>
              <a:t>의 신호 전송은 두 가지 동작으로 완성된다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하나는 수신지 호스트의 </a:t>
            </a:r>
            <a:r>
              <a:rPr lang="en-US" altLang="ko-KR" dirty="0"/>
              <a:t>MAC </a:t>
            </a:r>
            <a:r>
              <a:rPr lang="ko-KR" altLang="en-US" dirty="0"/>
              <a:t>주소를 알아내는 것이고</a:t>
            </a:r>
            <a:r>
              <a:rPr lang="en-US" altLang="ko-KR" dirty="0"/>
              <a:t>, </a:t>
            </a:r>
            <a:r>
              <a:rPr lang="ko-KR" altLang="en-US" dirty="0"/>
              <a:t>또 하나는 해당 </a:t>
            </a:r>
            <a:r>
              <a:rPr lang="en-US" altLang="ko-KR" dirty="0"/>
              <a:t>MAC </a:t>
            </a:r>
            <a:r>
              <a:rPr lang="ko-KR" altLang="en-US" dirty="0"/>
              <a:t>주소로 데이터를 전송하는 </a:t>
            </a:r>
            <a:r>
              <a:rPr lang="ko-KR" altLang="en-US" dirty="0" smtClean="0"/>
              <a:t>것이다</a:t>
            </a:r>
            <a:r>
              <a:rPr lang="en-US" altLang="ko-KR" dirty="0"/>
              <a:t>. ARP </a:t>
            </a:r>
            <a:r>
              <a:rPr lang="ko-KR" altLang="en-US" dirty="0"/>
              <a:t>통신 송수신은 </a:t>
            </a:r>
            <a:r>
              <a:rPr lang="en-US" altLang="ko-KR" dirty="0"/>
              <a:t>IP </a:t>
            </a:r>
            <a:r>
              <a:rPr lang="ko-KR" altLang="en-US" dirty="0"/>
              <a:t>주소를 키로 하여 </a:t>
            </a:r>
            <a:r>
              <a:rPr lang="en-US" altLang="ko-KR" dirty="0"/>
              <a:t>MAC </a:t>
            </a:r>
            <a:r>
              <a:rPr lang="ko-KR" altLang="en-US" dirty="0"/>
              <a:t>주소를 질의하는 </a:t>
            </a:r>
            <a:r>
              <a:rPr lang="en-US" altLang="ko-KR" dirty="0"/>
              <a:t>ARP </a:t>
            </a:r>
            <a:r>
              <a:rPr lang="ko-KR" altLang="en-US" dirty="0"/>
              <a:t>요청 </a:t>
            </a:r>
            <a:r>
              <a:rPr lang="ko-KR" altLang="en-US" dirty="0" smtClean="0"/>
              <a:t>브로드캐스트와 </a:t>
            </a:r>
            <a:r>
              <a:rPr lang="ko-KR" altLang="en-US" dirty="0"/>
              <a:t>해당 </a:t>
            </a:r>
            <a:r>
              <a:rPr lang="en-US" altLang="ko-KR" dirty="0"/>
              <a:t>IP </a:t>
            </a:r>
            <a:r>
              <a:rPr lang="ko-KR" altLang="en-US" dirty="0"/>
              <a:t>주소를 사용하고 있는 기기가 질의한 곳으로 </a:t>
            </a:r>
            <a:r>
              <a:rPr lang="en-US" altLang="ko-KR" dirty="0"/>
              <a:t>MAC </a:t>
            </a:r>
            <a:r>
              <a:rPr lang="ko-KR" altLang="en-US" dirty="0"/>
              <a:t>주소 및 </a:t>
            </a:r>
            <a:r>
              <a:rPr lang="en-US" altLang="ko-KR" dirty="0"/>
              <a:t>IP </a:t>
            </a:r>
            <a:r>
              <a:rPr lang="ko-KR" altLang="en-US" dirty="0"/>
              <a:t>주소를 </a:t>
            </a:r>
            <a:r>
              <a:rPr lang="ko-KR" altLang="en-US" dirty="0" smtClean="0"/>
              <a:t>응답하는 </a:t>
            </a:r>
            <a:r>
              <a:rPr lang="en-US" altLang="ko-KR" dirty="0" smtClean="0"/>
              <a:t>ARP </a:t>
            </a:r>
            <a:r>
              <a:rPr lang="ko-KR" altLang="en-US" dirty="0"/>
              <a:t>응답 유니캐스트의 조합으로 구성된다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99" y="1082799"/>
            <a:ext cx="35909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3735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en-US" altLang="ko-KR" dirty="0"/>
              <a:t>MAC </a:t>
            </a:r>
            <a:r>
              <a:rPr lang="ko-KR" altLang="en-US" dirty="0"/>
              <a:t>주소 매핑</a:t>
            </a:r>
          </a:p>
          <a:p>
            <a:pPr lvl="3"/>
            <a:r>
              <a:rPr lang="en-US" altLang="ko-KR" dirty="0"/>
              <a:t>A </a:t>
            </a:r>
            <a:r>
              <a:rPr lang="ko-KR" altLang="en-US" dirty="0"/>
              <a:t>호스트 컴퓨터에서 </a:t>
            </a:r>
            <a:r>
              <a:rPr lang="en-US" altLang="ko-KR" dirty="0"/>
              <a:t>C </a:t>
            </a:r>
            <a:r>
              <a:rPr lang="ko-KR" altLang="en-US" dirty="0"/>
              <a:t>호스트 컴퓨터로 신호를 전송한다고 가정해보자</a:t>
            </a:r>
            <a:r>
              <a:rPr lang="en-US" altLang="ko-KR" dirty="0"/>
              <a:t>. </a:t>
            </a:r>
            <a:r>
              <a:rPr lang="ko-KR" altLang="en-US" dirty="0"/>
              <a:t>각 호스트 </a:t>
            </a:r>
            <a:r>
              <a:rPr lang="ko-KR" altLang="en-US" dirty="0" smtClean="0"/>
              <a:t>컴퓨터의 </a:t>
            </a:r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en-US" altLang="ko-KR" dirty="0"/>
              <a:t>MAC </a:t>
            </a:r>
            <a:r>
              <a:rPr lang="ko-KR" altLang="en-US" dirty="0"/>
              <a:t>주소가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5-59]</a:t>
            </a:r>
            <a:r>
              <a:rPr lang="ko-KR" altLang="en-US" dirty="0"/>
              <a:t>와 같을 때 </a:t>
            </a:r>
            <a:r>
              <a:rPr lang="en-US" altLang="ko-KR" dirty="0"/>
              <a:t>IP </a:t>
            </a:r>
            <a:r>
              <a:rPr lang="ko-KR" altLang="en-US" dirty="0"/>
              <a:t>주소로 </a:t>
            </a:r>
            <a:r>
              <a:rPr lang="en-US" altLang="ko-KR" dirty="0"/>
              <a:t>MAC </a:t>
            </a:r>
            <a:r>
              <a:rPr lang="ko-KR" altLang="en-US" dirty="0"/>
              <a:t>주소를 매핑하는 </a:t>
            </a:r>
            <a:r>
              <a:rPr lang="ko-KR" altLang="en-US" dirty="0" smtClean="0"/>
              <a:t>절차는 </a:t>
            </a:r>
            <a:r>
              <a:rPr lang="ko-KR" altLang="en-US" dirty="0"/>
              <a:t>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42767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2554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790575" lvl="2" indent="-342900">
              <a:buFont typeface="+mj-lt"/>
              <a:buAutoNum type="arabicParenR"/>
            </a:pPr>
            <a:r>
              <a:rPr lang="en-US" altLang="ko-KR" sz="1400" b="0" dirty="0" smtClean="0"/>
              <a:t>A </a:t>
            </a:r>
            <a:r>
              <a:rPr lang="ko-KR" altLang="en-US" sz="1400" b="0" dirty="0"/>
              <a:t>호스트 컴퓨터는 응용 프로그램이나 서비스를 이용하여 메시지를 작성하고 </a:t>
            </a:r>
            <a:r>
              <a:rPr lang="en-US" altLang="ko-KR" sz="1400" b="0" dirty="0"/>
              <a:t>C </a:t>
            </a:r>
            <a:r>
              <a:rPr lang="ko-KR" altLang="en-US" sz="1400" b="0" dirty="0"/>
              <a:t>호스트 컴퓨터의 </a:t>
            </a:r>
            <a:r>
              <a:rPr lang="en-US" altLang="ko-KR" sz="1400" b="0" dirty="0"/>
              <a:t>IP </a:t>
            </a:r>
            <a:r>
              <a:rPr lang="ko-KR" altLang="en-US" sz="1400" b="0" dirty="0"/>
              <a:t>주소를 입력한다</a:t>
            </a:r>
            <a:r>
              <a:rPr lang="en-US" altLang="ko-KR" sz="1400" b="0" dirty="0"/>
              <a:t>. </a:t>
            </a:r>
          </a:p>
          <a:p>
            <a:pPr marL="790575" lvl="2" indent="-342900">
              <a:buFont typeface="+mj-lt"/>
              <a:buAutoNum type="arabicParenR"/>
            </a:pPr>
            <a:r>
              <a:rPr lang="en-US" altLang="ko-KR" sz="1400" b="0" dirty="0" smtClean="0"/>
              <a:t>ARP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C </a:t>
            </a:r>
            <a:r>
              <a:rPr lang="ko-KR" altLang="en-US" sz="1400" b="0" dirty="0"/>
              <a:t>호스트 컴퓨터의 </a:t>
            </a:r>
            <a:r>
              <a:rPr lang="en-US" altLang="ko-KR" sz="1400" b="0" dirty="0"/>
              <a:t>IP </a:t>
            </a:r>
            <a:r>
              <a:rPr lang="ko-KR" altLang="en-US" sz="1400" b="0" dirty="0"/>
              <a:t>주소에 해당하는 </a:t>
            </a:r>
            <a:r>
              <a:rPr lang="en-US" altLang="ko-KR" sz="1400" b="0" dirty="0"/>
              <a:t>MAC </a:t>
            </a:r>
            <a:r>
              <a:rPr lang="ko-KR" altLang="en-US" sz="1400" b="0" dirty="0"/>
              <a:t>주소를 알아내기 위해 </a:t>
            </a:r>
            <a:r>
              <a:rPr lang="en-US" altLang="ko-KR" sz="1400" b="0" dirty="0"/>
              <a:t>ARP </a:t>
            </a:r>
            <a:r>
              <a:rPr lang="ko-KR" altLang="en-US" sz="1400" b="0" dirty="0"/>
              <a:t>캐시에 해당 정보가 들어 있는지 확인하고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정보가 있으면 메시지를 전송한다</a:t>
            </a:r>
            <a:r>
              <a:rPr lang="en-US" altLang="ko-KR" sz="1400" b="0" dirty="0"/>
              <a:t>. 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sz="1400" b="0" dirty="0" smtClean="0"/>
              <a:t>해당 </a:t>
            </a:r>
            <a:r>
              <a:rPr lang="en-US" altLang="ko-KR" sz="1400" b="0" dirty="0"/>
              <a:t>MAC </a:t>
            </a:r>
            <a:r>
              <a:rPr lang="ko-KR" altLang="en-US" sz="1400" b="0" dirty="0"/>
              <a:t>주소가 없으면 모든 호스트 컴퓨터로 </a:t>
            </a:r>
            <a:r>
              <a:rPr lang="en-US" altLang="ko-KR" sz="1400" b="0" dirty="0"/>
              <a:t>ARP </a:t>
            </a:r>
            <a:r>
              <a:rPr lang="ko-KR" altLang="en-US" sz="1400" b="0" dirty="0"/>
              <a:t>요청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브로드캐스트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신호를 전송 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이때 </a:t>
            </a:r>
            <a:r>
              <a:rPr lang="en-US" altLang="ko-KR" sz="1400" b="0" dirty="0"/>
              <a:t>ARP </a:t>
            </a:r>
            <a:r>
              <a:rPr lang="ko-KR" altLang="en-US" sz="1400" b="0" dirty="0"/>
              <a:t>요청 신호에 자신의 </a:t>
            </a:r>
            <a:r>
              <a:rPr lang="en-US" altLang="ko-KR" sz="1400" b="0" dirty="0"/>
              <a:t>MAC </a:t>
            </a:r>
            <a:r>
              <a:rPr lang="ko-KR" altLang="en-US" sz="1400" b="0" dirty="0"/>
              <a:t>주소</a:t>
            </a:r>
            <a:r>
              <a:rPr lang="en-US" altLang="ko-KR" sz="1400" b="0" dirty="0"/>
              <a:t>(00-00-F0-71-00-35)</a:t>
            </a:r>
            <a:r>
              <a:rPr lang="ko-KR" altLang="en-US" sz="1400" b="0" dirty="0"/>
              <a:t>와 수신지의 </a:t>
            </a:r>
            <a:r>
              <a:rPr lang="en-US" altLang="ko-KR" sz="1400" b="0" dirty="0"/>
              <a:t>IP </a:t>
            </a:r>
            <a:r>
              <a:rPr lang="ko-KR" altLang="en-US" sz="1400" b="0" dirty="0"/>
              <a:t>주소</a:t>
            </a:r>
            <a:r>
              <a:rPr lang="en-US" altLang="ko-KR" sz="1400" b="0" dirty="0"/>
              <a:t>(163.152.17.73)</a:t>
            </a:r>
            <a:r>
              <a:rPr lang="ko-KR" altLang="en-US" sz="1400" b="0" dirty="0"/>
              <a:t>를 포함한다</a:t>
            </a:r>
            <a:r>
              <a:rPr lang="en-US" altLang="ko-KR" sz="1400" b="0" dirty="0"/>
              <a:t>. </a:t>
            </a:r>
          </a:p>
          <a:p>
            <a:pPr marL="790575" lvl="2" indent="-342900">
              <a:buFont typeface="+mj-lt"/>
              <a:buAutoNum type="arabicParenR"/>
            </a:pPr>
            <a:r>
              <a:rPr lang="en-US" altLang="ko-KR" sz="1400" b="0" dirty="0" smtClean="0"/>
              <a:t>ARP </a:t>
            </a:r>
            <a:r>
              <a:rPr lang="ko-KR" altLang="en-US" sz="1400" b="0" dirty="0"/>
              <a:t>요청 신호를 모든 호스트 컴퓨터가 수신한다</a:t>
            </a:r>
            <a:r>
              <a:rPr lang="en-US" altLang="ko-KR" sz="1400" b="0" dirty="0"/>
              <a:t>. </a:t>
            </a:r>
          </a:p>
          <a:p>
            <a:pPr marL="790575" lvl="2" indent="-342900">
              <a:buFont typeface="+mj-lt"/>
              <a:buAutoNum type="arabicParenR"/>
            </a:pPr>
            <a:r>
              <a:rPr lang="en-US" altLang="ko-KR" sz="1400" b="0" dirty="0" smtClean="0"/>
              <a:t>C </a:t>
            </a:r>
            <a:r>
              <a:rPr lang="ko-KR" altLang="en-US" sz="1400" b="0" dirty="0"/>
              <a:t>호스트 컴퓨터는 요청 신호의 </a:t>
            </a:r>
            <a:r>
              <a:rPr lang="en-US" altLang="ko-KR" sz="1400" b="0" dirty="0"/>
              <a:t>IP </a:t>
            </a:r>
            <a:r>
              <a:rPr lang="ko-KR" altLang="en-US" sz="1400" b="0" dirty="0"/>
              <a:t>주소가 자신의 것이므로 자신의 </a:t>
            </a:r>
            <a:r>
              <a:rPr lang="en-US" altLang="ko-KR" sz="1400" b="0" dirty="0"/>
              <a:t>MAC </a:t>
            </a:r>
            <a:r>
              <a:rPr lang="ko-KR" altLang="en-US" sz="1400" b="0" dirty="0"/>
              <a:t>주소를 </a:t>
            </a:r>
            <a:r>
              <a:rPr lang="en-US" altLang="ko-KR" sz="1400" b="0" dirty="0"/>
              <a:t>ARP </a:t>
            </a:r>
            <a:r>
              <a:rPr lang="ko-KR" altLang="en-US" sz="1400" b="0" dirty="0"/>
              <a:t>응답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유니캐스트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신호로 </a:t>
            </a:r>
            <a:r>
              <a:rPr lang="en-US" altLang="ko-KR" sz="1400" b="0" dirty="0"/>
              <a:t>A </a:t>
            </a:r>
            <a:r>
              <a:rPr lang="ko-KR" altLang="en-US" sz="1400" b="0" dirty="0"/>
              <a:t>호스트 컴퓨터에 전송한다</a:t>
            </a:r>
            <a:r>
              <a:rPr lang="en-US" altLang="ko-KR" sz="1400" b="0" dirty="0"/>
              <a:t>. 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sz="1400" b="0" dirty="0" smtClean="0"/>
              <a:t>다른 </a:t>
            </a:r>
            <a:r>
              <a:rPr lang="ko-KR" altLang="en-US" sz="1400" b="0" dirty="0"/>
              <a:t>호스트 컴퓨터는 요청한 주소에 해당하는 </a:t>
            </a:r>
            <a:r>
              <a:rPr lang="en-US" altLang="ko-KR" sz="1400" b="0" dirty="0"/>
              <a:t>MAC </a:t>
            </a:r>
            <a:r>
              <a:rPr lang="ko-KR" altLang="en-US" sz="1400" b="0" dirty="0"/>
              <a:t>주소를 알지 못하므로 응답하지 못 하고</a:t>
            </a:r>
            <a:r>
              <a:rPr lang="en-US" altLang="ko-KR" sz="1400" b="0" dirty="0"/>
              <a:t>, A </a:t>
            </a:r>
            <a:r>
              <a:rPr lang="ko-KR" altLang="en-US" sz="1400" b="0" dirty="0"/>
              <a:t>호스트 컴퓨터는 </a:t>
            </a:r>
            <a:r>
              <a:rPr lang="en-US" altLang="ko-KR" sz="1400" b="0" dirty="0"/>
              <a:t>C </a:t>
            </a:r>
            <a:r>
              <a:rPr lang="ko-KR" altLang="en-US" sz="1400" b="0" dirty="0" smtClean="0"/>
              <a:t>호스트 </a:t>
            </a:r>
            <a:r>
              <a:rPr lang="ko-KR" altLang="en-US" sz="1400" b="0" dirty="0"/>
              <a:t>컴퓨터의 </a:t>
            </a:r>
            <a:r>
              <a:rPr lang="en-US" altLang="ko-KR" sz="1400" b="0" dirty="0"/>
              <a:t>MAC </a:t>
            </a:r>
            <a:r>
              <a:rPr lang="ko-KR" altLang="en-US" sz="1400" b="0" dirty="0"/>
              <a:t>주소를 자신의 </a:t>
            </a:r>
            <a:r>
              <a:rPr lang="en-US" altLang="ko-KR" sz="1400" b="0" dirty="0"/>
              <a:t>ARP </a:t>
            </a:r>
            <a:r>
              <a:rPr lang="ko-KR" altLang="en-US" sz="1400" b="0" dirty="0"/>
              <a:t>캐시에 저장한다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ARP </a:t>
            </a:r>
            <a:r>
              <a:rPr lang="ko-KR" altLang="en-US" dirty="0"/>
              <a:t>요청은 </a:t>
            </a:r>
            <a:r>
              <a:rPr lang="en-US" altLang="ko-KR" dirty="0"/>
              <a:t>LAN</a:t>
            </a:r>
            <a:r>
              <a:rPr lang="ko-KR" altLang="en-US" dirty="0"/>
              <a:t>에 연결되어 있는 모든 컴퓨터 중에 “이 </a:t>
            </a:r>
            <a:r>
              <a:rPr lang="en-US" altLang="ko-KR" dirty="0"/>
              <a:t>IP </a:t>
            </a:r>
            <a:r>
              <a:rPr lang="ko-KR" altLang="en-US" dirty="0"/>
              <a:t>주소를 사용하는 컴퓨터가 </a:t>
            </a:r>
            <a:r>
              <a:rPr lang="ko-KR" altLang="en-US" dirty="0" smtClean="0"/>
              <a:t>있다면 </a:t>
            </a:r>
            <a:r>
              <a:rPr lang="en-US" altLang="ko-KR" dirty="0"/>
              <a:t>MAC </a:t>
            </a:r>
            <a:r>
              <a:rPr lang="ko-KR" altLang="en-US" dirty="0"/>
              <a:t>주소를 알려주세요</a:t>
            </a:r>
            <a:r>
              <a:rPr lang="en-US" altLang="ko-KR" dirty="0"/>
              <a:t>.”</a:t>
            </a:r>
            <a:r>
              <a:rPr lang="ko-KR" altLang="en-US" dirty="0"/>
              <a:t>라고 전체 컴퓨터에 요청하는 것이고</a:t>
            </a:r>
            <a:r>
              <a:rPr lang="en-US" altLang="ko-KR" dirty="0"/>
              <a:t>, ARP </a:t>
            </a:r>
            <a:r>
              <a:rPr lang="ko-KR" altLang="en-US" dirty="0"/>
              <a:t>응답은 </a:t>
            </a:r>
            <a:r>
              <a:rPr lang="en-US" altLang="ko-KR" dirty="0" smtClean="0"/>
              <a:t>ARP</a:t>
            </a:r>
            <a:r>
              <a:rPr lang="ko-KR" altLang="en-US" dirty="0" smtClean="0"/>
              <a:t>요청에 </a:t>
            </a:r>
            <a:r>
              <a:rPr lang="ko-KR" altLang="en-US" dirty="0"/>
              <a:t>대해 “내가 그 </a:t>
            </a:r>
            <a:r>
              <a:rPr lang="en-US" altLang="ko-KR" dirty="0"/>
              <a:t>IP </a:t>
            </a:r>
            <a:r>
              <a:rPr lang="ko-KR" altLang="en-US" dirty="0"/>
              <a:t>주소를 사용하는 컴퓨터입니다</a:t>
            </a:r>
            <a:r>
              <a:rPr lang="en-US" altLang="ko-KR" dirty="0"/>
              <a:t>. </a:t>
            </a:r>
            <a:r>
              <a:rPr lang="ko-KR" altLang="en-US" dirty="0"/>
              <a:t>나의 </a:t>
            </a:r>
            <a:r>
              <a:rPr lang="en-US" altLang="ko-KR" dirty="0"/>
              <a:t>MAC </a:t>
            </a:r>
            <a:r>
              <a:rPr lang="ko-KR" altLang="en-US" dirty="0"/>
              <a:t>주소를 알려줄게요</a:t>
            </a:r>
            <a:r>
              <a:rPr lang="en-US" altLang="ko-KR" dirty="0" smtClean="0"/>
              <a:t>.”</a:t>
            </a:r>
            <a:r>
              <a:rPr lang="ko-KR" altLang="en-US" dirty="0" smtClean="0"/>
              <a:t>라고 </a:t>
            </a:r>
            <a:r>
              <a:rPr lang="ko-KR" altLang="en-US" dirty="0"/>
              <a:t>응답하는 것이다</a:t>
            </a:r>
            <a:r>
              <a:rPr lang="en-US" altLang="ko-KR" dirty="0"/>
              <a:t>.</a:t>
            </a:r>
            <a:endParaRPr lang="en-US" altLang="ko-KR" b="0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1370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560840" cy="548680"/>
          </a:xfrm>
        </p:spPr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MAC </a:t>
            </a:r>
            <a:r>
              <a:rPr lang="ko-KR" altLang="en-US" dirty="0"/>
              <a:t>주소로 데이터 전송</a:t>
            </a:r>
          </a:p>
          <a:p>
            <a:pPr lvl="3"/>
            <a:r>
              <a:rPr lang="en-US" altLang="ko-KR" dirty="0"/>
              <a:t>C </a:t>
            </a:r>
            <a:r>
              <a:rPr lang="ko-KR" altLang="en-US" dirty="0"/>
              <a:t>호스트 컴퓨터의 </a:t>
            </a:r>
            <a:r>
              <a:rPr lang="en-US" altLang="ko-KR" dirty="0"/>
              <a:t>MAC </a:t>
            </a:r>
            <a:r>
              <a:rPr lang="ko-KR" altLang="en-US" dirty="0"/>
              <a:t>주소를 알아내면 </a:t>
            </a:r>
            <a:r>
              <a:rPr lang="en-US" altLang="ko-KR" dirty="0"/>
              <a:t>A </a:t>
            </a:r>
            <a:r>
              <a:rPr lang="ko-KR" altLang="en-US" dirty="0"/>
              <a:t>호스트 컴퓨터는 다음과 같은 과정을 </a:t>
            </a:r>
            <a:r>
              <a:rPr lang="ko-KR" altLang="en-US" dirty="0" smtClean="0"/>
              <a:t>거쳐 </a:t>
            </a:r>
            <a:r>
              <a:rPr lang="en-US" altLang="ko-KR" dirty="0" smtClean="0"/>
              <a:t>A</a:t>
            </a:r>
            <a:r>
              <a:rPr lang="ko-KR" altLang="en-US" dirty="0" smtClean="0"/>
              <a:t>호스트 </a:t>
            </a:r>
            <a:r>
              <a:rPr lang="ko-KR" altLang="en-US" dirty="0"/>
              <a:t>컴퓨터에서 작성한 메시지를 </a:t>
            </a:r>
            <a:r>
              <a:rPr lang="en-US" altLang="ko-KR" dirty="0"/>
              <a:t>C </a:t>
            </a:r>
            <a:r>
              <a:rPr lang="ko-KR" altLang="en-US" dirty="0"/>
              <a:t>호스트 컴퓨터로 전송한다</a:t>
            </a:r>
            <a:r>
              <a:rPr lang="en-US" altLang="ko-KR" dirty="0" smtClean="0"/>
              <a:t>. </a:t>
            </a:r>
          </a:p>
          <a:p>
            <a:pPr marL="971550" lvl="3" indent="-342900">
              <a:buFont typeface="+mj-lt"/>
              <a:buAutoNum type="arabicParenR"/>
            </a:pPr>
            <a:r>
              <a:rPr lang="en-US" altLang="ko-KR" sz="1200" dirty="0" smtClean="0"/>
              <a:t>A </a:t>
            </a:r>
            <a:r>
              <a:rPr lang="ko-KR" altLang="en-US" sz="1200" dirty="0"/>
              <a:t>호스트 컴퓨터는 </a:t>
            </a:r>
            <a:r>
              <a:rPr lang="en-US" altLang="ko-KR" sz="1200" dirty="0"/>
              <a:t>C </a:t>
            </a:r>
            <a:r>
              <a:rPr lang="ko-KR" altLang="en-US" sz="1200" dirty="0"/>
              <a:t>호스트 컴퓨터의 </a:t>
            </a:r>
            <a:r>
              <a:rPr lang="en-US" altLang="ko-KR" sz="1200" dirty="0"/>
              <a:t>MAC </a:t>
            </a:r>
            <a:r>
              <a:rPr lang="ko-KR" altLang="en-US" sz="1200" dirty="0"/>
              <a:t>주소</a:t>
            </a:r>
            <a:r>
              <a:rPr lang="en-US" altLang="ko-KR" sz="1200" dirty="0"/>
              <a:t>(00-23-71-00-F0-00)</a:t>
            </a:r>
            <a:r>
              <a:rPr lang="ko-KR" altLang="en-US" sz="1200" dirty="0"/>
              <a:t>로 </a:t>
            </a:r>
            <a:r>
              <a:rPr lang="ko-KR" altLang="en-US" sz="1200" dirty="0" smtClean="0"/>
              <a:t>프레임을 만들어 </a:t>
            </a:r>
            <a:r>
              <a:rPr lang="ko-KR" altLang="en-US" sz="1200" dirty="0"/>
              <a:t>하위 계층으로 전송하고</a:t>
            </a:r>
            <a:r>
              <a:rPr lang="en-US" altLang="ko-KR" sz="1200" dirty="0"/>
              <a:t>, </a:t>
            </a:r>
            <a:r>
              <a:rPr lang="ko-KR" altLang="en-US" sz="1200" dirty="0"/>
              <a:t>하위 계층에서는 전기 신호로 만들어 전송한다</a:t>
            </a:r>
            <a:r>
              <a:rPr lang="en-US" altLang="ko-KR" sz="1200" dirty="0"/>
              <a:t>.</a:t>
            </a:r>
          </a:p>
          <a:p>
            <a:pPr marL="971550" lvl="3" indent="-342900">
              <a:buFont typeface="+mj-lt"/>
              <a:buAutoNum type="arabicParenR"/>
            </a:pPr>
            <a:r>
              <a:rPr lang="ko-KR" altLang="en-US" sz="1200" dirty="0" smtClean="0"/>
              <a:t>모든 </a:t>
            </a:r>
            <a:r>
              <a:rPr lang="ko-KR" altLang="en-US" sz="1200" dirty="0"/>
              <a:t>호스트 컴퓨터는 </a:t>
            </a:r>
            <a:r>
              <a:rPr lang="en-US" altLang="ko-KR" sz="1200" dirty="0"/>
              <a:t>A </a:t>
            </a:r>
            <a:r>
              <a:rPr lang="ko-KR" altLang="en-US" sz="1200" dirty="0"/>
              <a:t>호스트 컴퓨터가 전송한 신호를 수신한다</a:t>
            </a:r>
            <a:r>
              <a:rPr lang="en-US" altLang="ko-KR" sz="1200" dirty="0"/>
              <a:t>.</a:t>
            </a:r>
          </a:p>
          <a:p>
            <a:pPr marL="971550" lvl="3" indent="-342900">
              <a:buFont typeface="+mj-lt"/>
              <a:buAutoNum type="arabicParenR"/>
            </a:pPr>
            <a:r>
              <a:rPr lang="en-US" altLang="ko-KR" sz="1200" dirty="0" smtClean="0"/>
              <a:t>C </a:t>
            </a:r>
            <a:r>
              <a:rPr lang="ko-KR" altLang="en-US" sz="1200" dirty="0"/>
              <a:t>호스트 컴퓨터는 자신의 </a:t>
            </a:r>
            <a:r>
              <a:rPr lang="en-US" altLang="ko-KR" sz="1200" dirty="0"/>
              <a:t>MAC </a:t>
            </a:r>
            <a:r>
              <a:rPr lang="ko-KR" altLang="en-US" sz="1200" dirty="0"/>
              <a:t>주소와 일치하므로 신호를 수신하고</a:t>
            </a:r>
            <a:r>
              <a:rPr lang="en-US" altLang="ko-KR" sz="1200" dirty="0"/>
              <a:t>, </a:t>
            </a:r>
            <a:r>
              <a:rPr lang="ko-KR" altLang="en-US" sz="1200" dirty="0"/>
              <a:t>나머지 호스트 </a:t>
            </a:r>
            <a:r>
              <a:rPr lang="ko-KR" altLang="en-US" sz="1200" dirty="0" smtClean="0"/>
              <a:t>컴퓨터는 </a:t>
            </a:r>
            <a:r>
              <a:rPr lang="ko-KR" altLang="en-US" sz="1200" dirty="0"/>
              <a:t>신호를 폐기한다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pPr marL="971550" lvl="3" indent="-342900">
              <a:buFont typeface="+mj-lt"/>
              <a:buAutoNum type="arabicParenR"/>
            </a:pPr>
            <a:endParaRPr lang="ko-KR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15815"/>
            <a:ext cx="66770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18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인터넷 표준 프로토콜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933575"/>
            <a:ext cx="56673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315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ARP </a:t>
            </a:r>
            <a:r>
              <a:rPr lang="ko-KR" altLang="en-US" dirty="0"/>
              <a:t>요청을 보낸 컴퓨터와 </a:t>
            </a:r>
            <a:r>
              <a:rPr lang="en-US" altLang="ko-KR" dirty="0"/>
              <a:t>ARP </a:t>
            </a:r>
            <a:r>
              <a:rPr lang="ko-KR" altLang="en-US" dirty="0"/>
              <a:t>응답을 보낸 컴퓨터 모두 일시적으로 </a:t>
            </a:r>
            <a:r>
              <a:rPr lang="en-US" altLang="ko-KR" dirty="0"/>
              <a:t>ARP </a:t>
            </a:r>
            <a:r>
              <a:rPr lang="ko-KR" altLang="en-US" dirty="0"/>
              <a:t>캐시 </a:t>
            </a:r>
            <a:r>
              <a:rPr lang="ko-KR" altLang="en-US" dirty="0" smtClean="0"/>
              <a:t>테이블에 </a:t>
            </a:r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en-US" altLang="ko-KR" dirty="0"/>
              <a:t>MAC </a:t>
            </a:r>
            <a:r>
              <a:rPr lang="ko-KR" altLang="en-US" dirty="0"/>
              <a:t>주소의 조합을 저장한다</a:t>
            </a:r>
            <a:r>
              <a:rPr lang="en-US" altLang="ko-KR" dirty="0"/>
              <a:t>. </a:t>
            </a:r>
            <a:r>
              <a:rPr lang="ko-KR" altLang="en-US" dirty="0"/>
              <a:t>이렇게 하면 통신할 때마다 </a:t>
            </a:r>
            <a:r>
              <a:rPr lang="en-US" altLang="ko-KR" dirty="0"/>
              <a:t>ARP </a:t>
            </a:r>
            <a:r>
              <a:rPr lang="ko-KR" altLang="en-US" dirty="0"/>
              <a:t>신호를 </a:t>
            </a:r>
            <a:r>
              <a:rPr lang="ko-KR" altLang="en-US" dirty="0" smtClean="0"/>
              <a:t>주고 받지 </a:t>
            </a:r>
            <a:r>
              <a:rPr lang="ko-KR" altLang="en-US" dirty="0"/>
              <a:t>않아도 되기 때문에 효율적이다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ARP </a:t>
            </a:r>
            <a:r>
              <a:rPr lang="ko-KR" altLang="en-US" dirty="0"/>
              <a:t>캐시 테이블에는 수명을 설정하여 그 </a:t>
            </a:r>
            <a:r>
              <a:rPr lang="ko-KR" altLang="en-US" dirty="0" smtClean="0"/>
              <a:t>시간이 </a:t>
            </a:r>
            <a:r>
              <a:rPr lang="ko-KR" altLang="en-US" dirty="0"/>
              <a:t>경과하면 </a:t>
            </a:r>
            <a:r>
              <a:rPr lang="en-US" altLang="ko-KR" dirty="0"/>
              <a:t>ARP </a:t>
            </a:r>
            <a:r>
              <a:rPr lang="ko-KR" altLang="en-US" dirty="0"/>
              <a:t>캐시 값을 제거하게 한다</a:t>
            </a:r>
            <a:r>
              <a:rPr lang="en-US" altLang="ko-KR" dirty="0"/>
              <a:t>. </a:t>
            </a:r>
            <a:r>
              <a:rPr lang="ko-KR" altLang="en-US" dirty="0"/>
              <a:t>윈도우의 </a:t>
            </a:r>
            <a:r>
              <a:rPr lang="en-US" altLang="ko-KR" dirty="0"/>
              <a:t>ARP </a:t>
            </a:r>
            <a:r>
              <a:rPr lang="ko-KR" altLang="en-US" dirty="0"/>
              <a:t>캐시 수명은 </a:t>
            </a:r>
            <a:r>
              <a:rPr lang="en-US" altLang="ko-KR" dirty="0"/>
              <a:t>120</a:t>
            </a:r>
            <a:r>
              <a:rPr lang="ko-KR" altLang="en-US" dirty="0"/>
              <a:t>초로 </a:t>
            </a:r>
            <a:r>
              <a:rPr lang="ko-KR" altLang="en-US" dirty="0" smtClean="0"/>
              <a:t>되어있다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ARP </a:t>
            </a:r>
            <a:r>
              <a:rPr lang="ko-KR" altLang="en-US" dirty="0"/>
              <a:t>요청은 </a:t>
            </a:r>
            <a:r>
              <a:rPr lang="en-US" altLang="ko-KR" dirty="0"/>
              <a:t>LAN</a:t>
            </a:r>
            <a:r>
              <a:rPr lang="ko-KR" altLang="en-US" dirty="0"/>
              <a:t>에서 브로드캐스트로 전송되고</a:t>
            </a:r>
            <a:r>
              <a:rPr lang="en-US" altLang="ko-KR" dirty="0"/>
              <a:t>, ARP </a:t>
            </a:r>
            <a:r>
              <a:rPr lang="ko-KR" altLang="en-US" dirty="0"/>
              <a:t>응답은 </a:t>
            </a:r>
            <a:r>
              <a:rPr lang="en-US" altLang="ko-KR" dirty="0"/>
              <a:t>LAN</a:t>
            </a:r>
            <a:r>
              <a:rPr lang="ko-KR" altLang="en-US" dirty="0"/>
              <a:t>에서 유니캐스트로 </a:t>
            </a:r>
            <a:r>
              <a:rPr lang="ko-KR" altLang="en-US" dirty="0" smtClean="0"/>
              <a:t>전송된다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ARP </a:t>
            </a:r>
            <a:r>
              <a:rPr lang="ko-KR" altLang="en-US" dirty="0"/>
              <a:t>송수신은 동일한 </a:t>
            </a:r>
            <a:r>
              <a:rPr lang="en-US" altLang="ko-KR" dirty="0"/>
              <a:t>LAN</a:t>
            </a:r>
            <a:r>
              <a:rPr lang="ko-KR" altLang="en-US" dirty="0"/>
              <a:t>의 컴퓨터끼리</a:t>
            </a:r>
            <a:r>
              <a:rPr lang="en-US" altLang="ko-KR" dirty="0"/>
              <a:t>, </a:t>
            </a:r>
            <a:r>
              <a:rPr lang="ko-KR" altLang="en-US" dirty="0"/>
              <a:t>즉 데이터 링크 계층으로 </a:t>
            </a:r>
            <a:r>
              <a:rPr lang="ko-KR" altLang="en-US" dirty="0" smtClean="0"/>
              <a:t>한정된다</a:t>
            </a:r>
            <a:r>
              <a:rPr lang="en-US" altLang="ko-KR" dirty="0"/>
              <a:t>. </a:t>
            </a:r>
            <a:r>
              <a:rPr lang="ko-KR" altLang="en-US" dirty="0"/>
              <a:t>동일한 </a:t>
            </a:r>
            <a:r>
              <a:rPr lang="en-US" altLang="ko-KR" dirty="0"/>
              <a:t>LAN</a:t>
            </a:r>
            <a:r>
              <a:rPr lang="ko-KR" altLang="en-US" dirty="0"/>
              <a:t>의 </a:t>
            </a:r>
            <a:r>
              <a:rPr lang="en-US" altLang="ko-KR" dirty="0"/>
              <a:t>IP </a:t>
            </a:r>
            <a:r>
              <a:rPr lang="ko-KR" altLang="en-US" dirty="0"/>
              <a:t>주소라면 직접 </a:t>
            </a:r>
            <a:r>
              <a:rPr lang="en-US" altLang="ko-KR" dirty="0"/>
              <a:t>ARP </a:t>
            </a:r>
            <a:r>
              <a:rPr lang="ko-KR" altLang="en-US" dirty="0"/>
              <a:t>처리를 실행함으로써 주소를 변환할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8789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역주소 변환 프로토콜</a:t>
            </a:r>
            <a:r>
              <a:rPr lang="en-US" altLang="ko-KR" dirty="0"/>
              <a:t>(RARP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역주소 변환 프로토콜 </a:t>
            </a:r>
            <a:r>
              <a:rPr lang="en-US" altLang="ko-KR" dirty="0"/>
              <a:t>RARP</a:t>
            </a:r>
            <a:r>
              <a:rPr lang="ko-KR" altLang="en-US" dirty="0"/>
              <a:t>은 호스트 컴퓨터의 물리 주소를 알고 있을 때 </a:t>
            </a:r>
            <a:r>
              <a:rPr lang="en-US" altLang="ko-KR" dirty="0"/>
              <a:t>IP </a:t>
            </a:r>
            <a:r>
              <a:rPr lang="ko-KR" altLang="en-US" dirty="0"/>
              <a:t>주소를 </a:t>
            </a:r>
            <a:r>
              <a:rPr lang="ko-KR" altLang="en-US" dirty="0" smtClean="0"/>
              <a:t>알아내는데 </a:t>
            </a:r>
            <a:r>
              <a:rPr lang="ko-KR" altLang="en-US" dirty="0"/>
              <a:t>사용한다</a:t>
            </a:r>
            <a:r>
              <a:rPr lang="en-US" altLang="ko-KR" dirty="0"/>
              <a:t>. RARP</a:t>
            </a:r>
            <a:r>
              <a:rPr lang="ko-KR" altLang="en-US" dirty="0"/>
              <a:t>는 컴퓨터를 네트워크에 처음 연결할 때나 디스크가 없는 컴퓨터를 </a:t>
            </a:r>
            <a:r>
              <a:rPr lang="ko-KR" altLang="en-US" dirty="0" smtClean="0"/>
              <a:t>부팅할 </a:t>
            </a:r>
            <a:r>
              <a:rPr lang="ko-KR" altLang="en-US" dirty="0"/>
              <a:t>때 사용하는 프로토콜로 이더넷</a:t>
            </a:r>
            <a:r>
              <a:rPr lang="en-US" altLang="ko-KR" dirty="0"/>
              <a:t>, </a:t>
            </a:r>
            <a:r>
              <a:rPr lang="ko-KR" altLang="en-US" dirty="0"/>
              <a:t>토큰링</a:t>
            </a:r>
            <a:r>
              <a:rPr lang="en-US" altLang="ko-KR" dirty="0"/>
              <a:t>, FDDI </a:t>
            </a:r>
            <a:r>
              <a:rPr lang="ko-KR" altLang="en-US" dirty="0"/>
              <a:t>등 근거리 통신망에서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5817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8248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/>
              <a:t>인터넷 제어 메시지 프로토콜</a:t>
            </a:r>
            <a:r>
              <a:rPr lang="en-US" altLang="ko-KR" dirty="0"/>
              <a:t>(ICMP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네트워크의 호스트나 라우터에서는 예상치 못한 상황이나 오류가 발생할 수도 있는데</a:t>
            </a:r>
            <a:r>
              <a:rPr lang="en-US" altLang="ko-KR" dirty="0"/>
              <a:t>, </a:t>
            </a:r>
            <a:r>
              <a:rPr lang="ko-KR" altLang="en-US" dirty="0" smtClean="0"/>
              <a:t>인터넷 </a:t>
            </a:r>
            <a:r>
              <a:rPr lang="ko-KR" altLang="en-US" dirty="0"/>
              <a:t>제어 메시지 프로토콜 </a:t>
            </a:r>
            <a:r>
              <a:rPr lang="en-US" altLang="ko-KR" dirty="0"/>
              <a:t>ICMP</a:t>
            </a:r>
            <a:r>
              <a:rPr lang="ko-KR" altLang="en-US" dirty="0"/>
              <a:t>은 라우터에서 발생한 오류를 송신 측으로 전송하는 데 </a:t>
            </a:r>
            <a:r>
              <a:rPr lang="ko-KR" altLang="en-US" dirty="0" smtClean="0"/>
              <a:t>사용하는 프로토콜이다</a:t>
            </a:r>
            <a:r>
              <a:rPr lang="en-US" altLang="ko-KR" dirty="0"/>
              <a:t>. ICMP</a:t>
            </a:r>
            <a:r>
              <a:rPr lang="ko-KR" altLang="en-US" dirty="0"/>
              <a:t>는 네트워크 계층에서 상주하지 않고 다음 그림과 같이 </a:t>
            </a:r>
            <a:r>
              <a:rPr lang="en-US" altLang="ko-KR" dirty="0"/>
              <a:t>IP </a:t>
            </a:r>
            <a:r>
              <a:rPr lang="ko-KR" altLang="en-US" dirty="0" smtClean="0"/>
              <a:t>데이터그램에 캡슐화되어 </a:t>
            </a:r>
            <a:r>
              <a:rPr lang="ko-KR" altLang="en-US" dirty="0"/>
              <a:t>인터넷으로 전송된다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3140968"/>
            <a:ext cx="40576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9329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ICMP</a:t>
            </a:r>
            <a:r>
              <a:rPr lang="ko-KR" altLang="en-US" dirty="0"/>
              <a:t>는 수신지 호스트나 라우터가 도달 가능한지 결정하며</a:t>
            </a:r>
            <a:r>
              <a:rPr lang="en-US" altLang="ko-KR" dirty="0"/>
              <a:t>, </a:t>
            </a:r>
            <a:r>
              <a:rPr lang="ko-KR" altLang="en-US" dirty="0"/>
              <a:t>시간을 초과한 </a:t>
            </a:r>
            <a:r>
              <a:rPr lang="en-US" altLang="ko-KR" dirty="0"/>
              <a:t>IP </a:t>
            </a:r>
            <a:r>
              <a:rPr lang="ko-KR" altLang="en-US" dirty="0" smtClean="0"/>
              <a:t>데이터그램이나 </a:t>
            </a:r>
            <a:r>
              <a:rPr lang="ko-KR" altLang="en-US" dirty="0"/>
              <a:t>헤더의 부적합한 정보가 있는 데이터그램 등 잘못된 </a:t>
            </a:r>
            <a:r>
              <a:rPr lang="en-US" altLang="ko-KR" dirty="0"/>
              <a:t>IP </a:t>
            </a:r>
            <a:r>
              <a:rPr lang="ko-KR" altLang="en-US" dirty="0"/>
              <a:t>데이터그램을 수신하고 있다는 </a:t>
            </a:r>
            <a:r>
              <a:rPr lang="ko-KR" altLang="en-US" dirty="0" smtClean="0"/>
              <a:t>것을 </a:t>
            </a:r>
            <a:r>
              <a:rPr lang="ko-KR" altLang="en-US" dirty="0"/>
              <a:t>통지하여 메시지를 상호 교환한다</a:t>
            </a:r>
            <a:r>
              <a:rPr lang="en-US" altLang="ko-KR" dirty="0"/>
              <a:t>. ICMP</a:t>
            </a:r>
            <a:r>
              <a:rPr lang="ko-KR" altLang="en-US" dirty="0"/>
              <a:t>의 처음 </a:t>
            </a:r>
            <a:r>
              <a:rPr lang="en-US" altLang="ko-KR" dirty="0"/>
              <a:t>4</a:t>
            </a:r>
            <a:r>
              <a:rPr lang="ko-KR" altLang="en-US" dirty="0"/>
              <a:t>바이트는 모든 메시지가 동일한 </a:t>
            </a:r>
            <a:r>
              <a:rPr lang="ko-KR" altLang="en-US" dirty="0" smtClean="0"/>
              <a:t>형식이고 </a:t>
            </a:r>
            <a:r>
              <a:rPr lang="ko-KR" altLang="en-US" dirty="0"/>
              <a:t>나머지 부분은 메시지에 따라 달라진다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3"/>
            <a:r>
              <a:rPr lang="ko-KR" altLang="en-US" dirty="0"/>
              <a:t>타 입</a:t>
            </a:r>
            <a:r>
              <a:rPr lang="en-US" altLang="ko-KR" dirty="0"/>
              <a:t>: ICMP </a:t>
            </a:r>
            <a:r>
              <a:rPr lang="ko-KR" altLang="en-US" dirty="0"/>
              <a:t>메시지의 </a:t>
            </a:r>
            <a:r>
              <a:rPr lang="en-US" altLang="ko-KR" dirty="0"/>
              <a:t>15</a:t>
            </a:r>
            <a:r>
              <a:rPr lang="ko-KR" altLang="en-US" dirty="0"/>
              <a:t>개 종류 중 무엇인지 명시한다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코 </a:t>
            </a:r>
            <a:r>
              <a:rPr lang="ko-KR" altLang="en-US" dirty="0"/>
              <a:t>드</a:t>
            </a:r>
            <a:r>
              <a:rPr lang="en-US" altLang="ko-KR" dirty="0"/>
              <a:t>: </a:t>
            </a:r>
            <a:r>
              <a:rPr lang="ko-KR" altLang="en-US" dirty="0"/>
              <a:t>메시지의 종류를 타입보다 좀 더 세분화하는 추가적인 코드이다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검사합</a:t>
            </a:r>
            <a:r>
              <a:rPr lang="en-US" altLang="ko-KR" dirty="0"/>
              <a:t>: </a:t>
            </a:r>
            <a:r>
              <a:rPr lang="ko-KR" altLang="en-US" dirty="0"/>
              <a:t>메시지의 오류를 검사한다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나머지 </a:t>
            </a:r>
            <a:r>
              <a:rPr lang="ko-KR" altLang="en-US" dirty="0"/>
              <a:t>헤더</a:t>
            </a:r>
            <a:r>
              <a:rPr lang="en-US" altLang="ko-KR" dirty="0"/>
              <a:t>: </a:t>
            </a:r>
            <a:r>
              <a:rPr lang="ko-KR" altLang="en-US" dirty="0"/>
              <a:t>타입과 코드 값에 따라 변경된다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03922"/>
            <a:ext cx="39338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6328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 smtClean="0"/>
              <a:t>ICMP </a:t>
            </a:r>
            <a:r>
              <a:rPr lang="ko-KR" altLang="en-US" b="0" dirty="0"/>
              <a:t>질의 메시지 </a:t>
            </a:r>
          </a:p>
          <a:p>
            <a:pPr lvl="3"/>
            <a:r>
              <a:rPr lang="en-US" altLang="ko-KR" b="0" dirty="0"/>
              <a:t>ICMP</a:t>
            </a:r>
            <a:r>
              <a:rPr lang="ko-KR" altLang="en-US" b="0" dirty="0"/>
              <a:t>는 질의하거나 응답하여 정보를 구하는 데 사용할 수 있는데 이러한 유형을 질의 메 시지라고 한다</a:t>
            </a:r>
            <a:r>
              <a:rPr lang="en-US" altLang="ko-KR" b="0" dirty="0"/>
              <a:t>. ICMP </a:t>
            </a:r>
            <a:r>
              <a:rPr lang="ko-KR" altLang="en-US" b="0" dirty="0"/>
              <a:t>질의 메시지의 일반적인 유형은 다음과 같다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>
              <a:buFont typeface="Arial" pitchFamily="34" charset="0"/>
              <a:buChar char="•"/>
            </a:pPr>
            <a:r>
              <a:rPr lang="ko-KR" altLang="en-US" dirty="0"/>
              <a:t>에코 요청 및 응답</a:t>
            </a:r>
            <a:r>
              <a:rPr lang="en-US" altLang="ko-KR" dirty="0"/>
              <a:t>: ping </a:t>
            </a:r>
            <a:r>
              <a:rPr lang="ko-KR" altLang="en-US" dirty="0"/>
              <a:t>프로토콜을 구현하는 데 사용하는 메시지로</a:t>
            </a:r>
            <a:r>
              <a:rPr lang="en-US" altLang="ko-KR" dirty="0"/>
              <a:t>, </a:t>
            </a:r>
            <a:r>
              <a:rPr lang="ko-KR" altLang="en-US" dirty="0"/>
              <a:t>에코 요청 </a:t>
            </a:r>
            <a:r>
              <a:rPr lang="ko-KR" altLang="en-US" dirty="0" smtClean="0"/>
              <a:t>메시지는 </a:t>
            </a:r>
            <a:r>
              <a:rPr lang="ko-KR" altLang="en-US" dirty="0"/>
              <a:t>어떤 컴퓨터의 </a:t>
            </a:r>
            <a:r>
              <a:rPr lang="en-US" altLang="ko-KR" dirty="0"/>
              <a:t>ICMP </a:t>
            </a:r>
            <a:r>
              <a:rPr lang="ko-KR" altLang="en-US" dirty="0"/>
              <a:t>소프트웨어로도 전송할 수 있다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en-US" altLang="ko-KR" dirty="0"/>
              <a:t>ICMP </a:t>
            </a:r>
            <a:r>
              <a:rPr lang="ko-KR" altLang="en-US" dirty="0"/>
              <a:t>소프트웨어는 에코요청 메시지에 대해 에코 응답 메시지를 전송할 것을 요청받는다</a:t>
            </a:r>
            <a:endParaRPr lang="en-US" altLang="ko-KR" dirty="0" smtClean="0"/>
          </a:p>
          <a:p>
            <a:pPr lvl="3">
              <a:buFont typeface="Arial" pitchFamily="34" charset="0"/>
              <a:buChar char="•"/>
            </a:pPr>
            <a:r>
              <a:rPr lang="ko-KR" altLang="en-US" dirty="0" smtClean="0"/>
              <a:t>타임 </a:t>
            </a:r>
            <a:r>
              <a:rPr lang="ko-KR" altLang="en-US" dirty="0"/>
              <a:t>스탬프 요청 및 응답</a:t>
            </a:r>
            <a:r>
              <a:rPr lang="en-US" altLang="ko-KR" dirty="0"/>
              <a:t>: </a:t>
            </a:r>
            <a:r>
              <a:rPr lang="ko-KR" altLang="en-US" dirty="0"/>
              <a:t>호스트나 라우터에서 현재 날짜와 시간을 지시하는 메시지로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</a:t>
            </a:r>
            <a:r>
              <a:rPr lang="ko-KR" altLang="en-US" dirty="0"/>
              <a:t>가지 상황에서 경과 시간을 측정하는 도구로 사용된다</a:t>
            </a:r>
            <a:r>
              <a:rPr lang="en-US" altLang="ko-KR" dirty="0"/>
              <a:t>. </a:t>
            </a:r>
            <a:r>
              <a:rPr lang="ko-KR" altLang="en-US" dirty="0"/>
              <a:t>두 시스템 간에 </a:t>
            </a:r>
            <a:r>
              <a:rPr lang="en-US" altLang="ko-KR" dirty="0"/>
              <a:t>IP </a:t>
            </a:r>
            <a:r>
              <a:rPr lang="ko-KR" altLang="en-US" dirty="0" smtClean="0"/>
              <a:t>데이터그램이 </a:t>
            </a:r>
            <a:r>
              <a:rPr lang="ko-KR" altLang="en-US" dirty="0"/>
              <a:t>오고 가는 데 필요한 왕복 시간</a:t>
            </a:r>
            <a:r>
              <a:rPr lang="en-US" altLang="ko-KR" dirty="0"/>
              <a:t>round trip time</a:t>
            </a:r>
            <a:r>
              <a:rPr lang="ko-KR" altLang="en-US" dirty="0"/>
              <a:t>을 결정한다</a:t>
            </a:r>
            <a:r>
              <a:rPr lang="en-US" altLang="ko-KR" dirty="0"/>
              <a:t>.</a:t>
            </a:r>
          </a:p>
          <a:p>
            <a:pPr lvl="3">
              <a:buFont typeface="Arial" pitchFamily="34" charset="0"/>
              <a:buChar char="•"/>
            </a:pPr>
            <a:r>
              <a:rPr lang="ko-KR" altLang="en-US" dirty="0" smtClean="0"/>
              <a:t>주 </a:t>
            </a:r>
            <a:r>
              <a:rPr lang="ko-KR" altLang="en-US" dirty="0"/>
              <a:t>소 마스크 요청 및 응답</a:t>
            </a:r>
            <a:r>
              <a:rPr lang="en-US" altLang="ko-KR" dirty="0"/>
              <a:t>: </a:t>
            </a:r>
            <a:r>
              <a:rPr lang="ko-KR" altLang="en-US" dirty="0"/>
              <a:t>호스트의 서브넷 마스크를 알아보는 데 사용한다</a:t>
            </a:r>
            <a:r>
              <a:rPr lang="en-US" altLang="ko-KR" dirty="0"/>
              <a:t>.</a:t>
            </a:r>
          </a:p>
          <a:p>
            <a:pPr lvl="3">
              <a:buFont typeface="Arial" pitchFamily="34" charset="0"/>
              <a:buChar char="•"/>
            </a:pPr>
            <a:r>
              <a:rPr lang="ko-KR" altLang="en-US" dirty="0" smtClean="0"/>
              <a:t>라 </a:t>
            </a:r>
            <a:r>
              <a:rPr lang="ko-KR" altLang="en-US" dirty="0"/>
              <a:t>우터 요청 및 응답</a:t>
            </a:r>
            <a:r>
              <a:rPr lang="en-US" altLang="ko-KR" dirty="0"/>
              <a:t>: </a:t>
            </a:r>
            <a:r>
              <a:rPr lang="ko-KR" altLang="en-US" dirty="0"/>
              <a:t>다른 네트워크의 호스트에 데이터를 전송할 때 자신의 </a:t>
            </a:r>
            <a:r>
              <a:rPr lang="ko-KR" altLang="en-US" dirty="0" smtClean="0"/>
              <a:t>네트워크에 연결된 </a:t>
            </a:r>
            <a:r>
              <a:rPr lang="ko-KR" altLang="en-US" dirty="0"/>
              <a:t>라우터의 주소를 요청하기 위해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286" y="2132856"/>
            <a:ext cx="61912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4895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544616"/>
          </a:xfrm>
        </p:spPr>
        <p:txBody>
          <a:bodyPr/>
          <a:lstStyle/>
          <a:p>
            <a:pPr lvl="2"/>
            <a:r>
              <a:rPr lang="en-US" altLang="ko-KR" b="0" dirty="0" smtClean="0"/>
              <a:t>ICMP </a:t>
            </a:r>
            <a:r>
              <a:rPr lang="ko-KR" altLang="en-US" b="0" dirty="0"/>
              <a:t>오류 메시지 </a:t>
            </a:r>
          </a:p>
          <a:p>
            <a:pPr lvl="3"/>
            <a:r>
              <a:rPr lang="ko-KR" altLang="en-US" b="0" dirty="0"/>
              <a:t>가장 일반적인 </a:t>
            </a:r>
            <a:r>
              <a:rPr lang="en-US" altLang="ko-KR" b="0" dirty="0"/>
              <a:t>ICMP </a:t>
            </a:r>
            <a:r>
              <a:rPr lang="ko-KR" altLang="en-US" b="0" dirty="0"/>
              <a:t>메시지로</a:t>
            </a:r>
            <a:r>
              <a:rPr lang="en-US" altLang="ko-KR" b="0" dirty="0"/>
              <a:t>, </a:t>
            </a:r>
            <a:r>
              <a:rPr lang="ko-KR" altLang="en-US" b="0" dirty="0"/>
              <a:t>전송을 시도할 때나 </a:t>
            </a:r>
            <a:r>
              <a:rPr lang="en-US" altLang="ko-KR" b="0" dirty="0"/>
              <a:t>IP </a:t>
            </a:r>
            <a:r>
              <a:rPr lang="ko-KR" altLang="en-US" b="0" dirty="0"/>
              <a:t>데이터그램을 전송하는 도중에 발 생하는 다양한 형태의 오류 상태를 통보한다</a:t>
            </a:r>
            <a:r>
              <a:rPr lang="en-US" altLang="ko-KR" b="0" dirty="0"/>
              <a:t>. ICMP </a:t>
            </a:r>
            <a:r>
              <a:rPr lang="ko-KR" altLang="en-US" b="0" dirty="0"/>
              <a:t>오류 메시지의 일반적인 발생 유형은 다음과 같다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>
              <a:buFont typeface="Arial" pitchFamily="34" charset="0"/>
              <a:buChar char="•"/>
            </a:pPr>
            <a:r>
              <a:rPr lang="ko-KR" altLang="en-US" dirty="0" smtClean="0"/>
              <a:t>목적지 </a:t>
            </a:r>
            <a:r>
              <a:rPr lang="ko-KR" altLang="en-US" dirty="0"/>
              <a:t>도달 불가능</a:t>
            </a:r>
            <a:r>
              <a:rPr lang="en-US" altLang="ko-KR" dirty="0"/>
              <a:t>: </a:t>
            </a:r>
            <a:r>
              <a:rPr lang="ko-KR" altLang="en-US" dirty="0"/>
              <a:t>데이터그램을 최종 목적지로 전달할 수 없을 때 라우터는 </a:t>
            </a:r>
            <a:r>
              <a:rPr lang="ko-KR" altLang="en-US" dirty="0" smtClean="0"/>
              <a:t>데이터그램을 </a:t>
            </a:r>
            <a:r>
              <a:rPr lang="ko-KR" altLang="en-US" dirty="0"/>
              <a:t>생성한 호스트에 목적지 도달 불가능 메시지를 전송한다</a:t>
            </a:r>
            <a:r>
              <a:rPr lang="en-US" altLang="ko-KR" dirty="0"/>
              <a:t>. </a:t>
            </a:r>
            <a:r>
              <a:rPr lang="ko-KR" altLang="en-US" dirty="0"/>
              <a:t>이 메시지에는 지정 </a:t>
            </a:r>
            <a:r>
              <a:rPr lang="ko-KR" altLang="en-US" dirty="0" smtClean="0"/>
              <a:t>목적지 </a:t>
            </a:r>
            <a:r>
              <a:rPr lang="ko-KR" altLang="en-US" dirty="0"/>
              <a:t>호스트에 도착할 수 없는 이유 또는 목적지가 부착된 네트워크에 도착할 수 없는 </a:t>
            </a:r>
            <a:r>
              <a:rPr lang="ko-KR" altLang="en-US" dirty="0" smtClean="0"/>
              <a:t>이유를 </a:t>
            </a:r>
            <a:r>
              <a:rPr lang="ko-KR" altLang="en-US" dirty="0"/>
              <a:t>명시한다</a:t>
            </a:r>
            <a:r>
              <a:rPr lang="en-US" altLang="ko-KR" dirty="0"/>
              <a:t>. </a:t>
            </a:r>
            <a:r>
              <a:rPr lang="ko-KR" altLang="en-US" dirty="0"/>
              <a:t>목적지 도달 불가능 메시지는 라우터가 원격 시스템으로 가는 경로를 </a:t>
            </a:r>
            <a:r>
              <a:rPr lang="ko-KR" altLang="en-US" dirty="0" smtClean="0"/>
              <a:t>찾지 못할 </a:t>
            </a:r>
            <a:r>
              <a:rPr lang="ko-KR" altLang="en-US" dirty="0"/>
              <a:t>때</a:t>
            </a:r>
            <a:r>
              <a:rPr lang="en-US" altLang="ko-KR" dirty="0"/>
              <a:t>, </a:t>
            </a:r>
            <a:r>
              <a:rPr lang="ko-KR" altLang="en-US" dirty="0"/>
              <a:t>목적지 시스템의 특정 포트 번호가 현재 응답할 수 없을 때</a:t>
            </a:r>
            <a:r>
              <a:rPr lang="en-US" altLang="ko-KR" dirty="0"/>
              <a:t>, </a:t>
            </a:r>
            <a:r>
              <a:rPr lang="ko-KR" altLang="en-US" dirty="0"/>
              <a:t>기타 여러 가지 </a:t>
            </a:r>
            <a:r>
              <a:rPr lang="ko-KR" altLang="en-US" dirty="0" smtClean="0"/>
              <a:t>문제가 </a:t>
            </a:r>
            <a:r>
              <a:rPr lang="ko-KR" altLang="en-US" dirty="0"/>
              <a:t>발생했을 때 생성된다</a:t>
            </a:r>
            <a:r>
              <a:rPr lang="en-US" altLang="ko-KR" dirty="0"/>
              <a:t>.</a:t>
            </a:r>
          </a:p>
          <a:p>
            <a:pPr marL="628650" lvl="3" indent="0">
              <a:buNone/>
            </a:pPr>
            <a:r>
              <a:rPr lang="en-US" altLang="ko-KR" dirty="0"/>
              <a:t>- Network Unreachable(</a:t>
            </a:r>
            <a:r>
              <a:rPr lang="ko-KR" altLang="en-US" dirty="0"/>
              <a:t>네트워크에 도달할 수 없음</a:t>
            </a:r>
            <a:r>
              <a:rPr lang="en-US" altLang="ko-KR" dirty="0"/>
              <a:t>): </a:t>
            </a:r>
            <a:r>
              <a:rPr lang="ko-KR" altLang="en-US" dirty="0"/>
              <a:t>오류를 보고하는 라우터의 </a:t>
            </a:r>
            <a:r>
              <a:rPr lang="ko-KR" altLang="en-US" dirty="0" smtClean="0"/>
              <a:t>라우팅 </a:t>
            </a:r>
            <a:r>
              <a:rPr lang="ko-KR" altLang="en-US" dirty="0"/>
              <a:t>테이블에서 수신지 네트워크의 경로를 찾지 못할 때 이 오류 메시지가 생성된다</a:t>
            </a:r>
            <a:r>
              <a:rPr lang="en-US" altLang="ko-KR" dirty="0"/>
              <a:t>. </a:t>
            </a:r>
            <a:r>
              <a:rPr lang="ko-KR" altLang="en-US" dirty="0" smtClean="0"/>
              <a:t>사용자를 </a:t>
            </a:r>
            <a:r>
              <a:rPr lang="ko-KR" altLang="en-US" dirty="0"/>
              <a:t>인터넷에서 라우팅할 수 없는 사설 주소에 연결할 때</a:t>
            </a:r>
            <a:r>
              <a:rPr lang="en-US" altLang="ko-KR" dirty="0"/>
              <a:t>, </a:t>
            </a:r>
            <a:r>
              <a:rPr lang="ko-KR" altLang="en-US" dirty="0"/>
              <a:t>손상되거나 오래된 </a:t>
            </a:r>
            <a:r>
              <a:rPr lang="ko-KR" altLang="en-US" dirty="0" smtClean="0"/>
              <a:t>라우팅 </a:t>
            </a:r>
            <a:r>
              <a:rPr lang="ko-KR" altLang="en-US" dirty="0"/>
              <a:t>테이블이 있는 라우터에 데이터그램을 전송할 때 발생한다</a:t>
            </a:r>
            <a:r>
              <a:rPr lang="en-US" altLang="ko-KR" dirty="0"/>
              <a:t>.</a:t>
            </a:r>
          </a:p>
          <a:p>
            <a:pPr marL="628650" lvl="3" indent="0">
              <a:buNone/>
            </a:pPr>
            <a:r>
              <a:rPr lang="en-US" altLang="ko-KR" dirty="0"/>
              <a:t>- Host Unreachable(</a:t>
            </a:r>
            <a:r>
              <a:rPr lang="ko-KR" altLang="en-US" dirty="0"/>
              <a:t>호스트에 도달할 수 없음</a:t>
            </a:r>
            <a:r>
              <a:rPr lang="en-US" altLang="ko-KR" dirty="0"/>
              <a:t>): IP </a:t>
            </a:r>
            <a:r>
              <a:rPr lang="ko-KR" altLang="en-US" dirty="0"/>
              <a:t>데이터그램을 최종 수신지 </a:t>
            </a:r>
            <a:r>
              <a:rPr lang="ko-KR" altLang="en-US" dirty="0" smtClean="0"/>
              <a:t>시스템에 </a:t>
            </a:r>
            <a:r>
              <a:rPr lang="ko-KR" altLang="en-US" dirty="0"/>
              <a:t>전송하지 않았음을 나타내며</a:t>
            </a:r>
            <a:r>
              <a:rPr lang="en-US" altLang="ko-KR" dirty="0"/>
              <a:t>, </a:t>
            </a:r>
            <a:r>
              <a:rPr lang="ko-KR" altLang="en-US" dirty="0"/>
              <a:t>최종 단계의 라우터가 수신지 시스템에 이르는 </a:t>
            </a:r>
            <a:r>
              <a:rPr lang="ko-KR" altLang="en-US" dirty="0" smtClean="0"/>
              <a:t>방법을 </a:t>
            </a:r>
            <a:r>
              <a:rPr lang="ko-KR" altLang="en-US" dirty="0"/>
              <a:t>찾지 못할 때 이 오류 메시지가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998" y="2204864"/>
            <a:ext cx="60007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1836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en-US" altLang="ko-KR" dirty="0"/>
              <a:t>Protocol Unreachable(</a:t>
            </a:r>
            <a:r>
              <a:rPr lang="ko-KR" altLang="en-US" dirty="0"/>
              <a:t>프로토콜에 도달할 수 없음</a:t>
            </a:r>
            <a:r>
              <a:rPr lang="en-US" altLang="ko-KR" dirty="0"/>
              <a:t>): </a:t>
            </a:r>
            <a:r>
              <a:rPr lang="ko-KR" altLang="en-US" dirty="0"/>
              <a:t>수신지 시스템에서 특정 전송 </a:t>
            </a:r>
            <a:r>
              <a:rPr lang="ko-KR" altLang="en-US" dirty="0" smtClean="0"/>
              <a:t>프로토콜을 </a:t>
            </a:r>
            <a:r>
              <a:rPr lang="ko-KR" altLang="en-US" dirty="0"/>
              <a:t>사용할 수 없음을 나타내며</a:t>
            </a:r>
            <a:r>
              <a:rPr lang="en-US" altLang="ko-KR" dirty="0"/>
              <a:t>, </a:t>
            </a:r>
            <a:r>
              <a:rPr lang="ko-KR" altLang="en-US" dirty="0"/>
              <a:t>사용자가 비표준 전송 프로토콜을 사용하여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지원하지 않는 다른 호스트와 통신할 때 이 오류 메시지가 생성된다</a:t>
            </a:r>
            <a:r>
              <a:rPr lang="en-US" altLang="ko-KR" dirty="0" smtClean="0"/>
              <a:t>.</a:t>
            </a:r>
          </a:p>
          <a:p>
            <a:pPr lvl="2">
              <a:buFont typeface="Arial" pitchFamily="34" charset="0"/>
              <a:buChar char="•"/>
            </a:pP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 smtClean="0"/>
              <a:t>- Port </a:t>
            </a:r>
            <a:r>
              <a:rPr lang="en-US" altLang="ko-KR" dirty="0"/>
              <a:t>Unreachable(</a:t>
            </a:r>
            <a:r>
              <a:rPr lang="ko-KR" altLang="en-US" dirty="0"/>
              <a:t>포트에 도달할 수 없음</a:t>
            </a:r>
            <a:r>
              <a:rPr lang="en-US" altLang="ko-KR" dirty="0"/>
              <a:t>): </a:t>
            </a:r>
            <a:r>
              <a:rPr lang="ko-KR" altLang="en-US" dirty="0"/>
              <a:t>수신지 시스템에서 특정 수신지 포트 </a:t>
            </a:r>
            <a:r>
              <a:rPr lang="ko-KR" altLang="en-US" dirty="0" smtClean="0"/>
              <a:t>번호를 </a:t>
            </a:r>
            <a:r>
              <a:rPr lang="ko-KR" altLang="en-US" dirty="0"/>
              <a:t>사용하지 않았음을 나타내며</a:t>
            </a:r>
            <a:r>
              <a:rPr lang="en-US" altLang="ko-KR" dirty="0"/>
              <a:t>, </a:t>
            </a:r>
            <a:r>
              <a:rPr lang="ko-KR" altLang="en-US" dirty="0"/>
              <a:t>대부분 </a:t>
            </a:r>
            <a:r>
              <a:rPr lang="en-US" altLang="ko-KR" dirty="0"/>
              <a:t>UDP </a:t>
            </a:r>
            <a:r>
              <a:rPr lang="ko-KR" altLang="en-US" dirty="0"/>
              <a:t>때문에 이 오류 메시지가 생성된다</a:t>
            </a:r>
            <a:r>
              <a:rPr lang="en-US" altLang="ko-KR" dirty="0" smtClean="0"/>
              <a:t>. TCP</a:t>
            </a:r>
            <a:r>
              <a:rPr lang="ko-KR" altLang="en-US" dirty="0"/>
              <a:t>는 원격 시스템과 연결하는 데 </a:t>
            </a:r>
            <a:r>
              <a:rPr lang="en-US" altLang="ko-KR" dirty="0"/>
              <a:t>3-way </a:t>
            </a:r>
            <a:r>
              <a:rPr lang="ko-KR" altLang="en-US" dirty="0"/>
              <a:t>핸드셰이킹을 사용하므로</a:t>
            </a:r>
            <a:r>
              <a:rPr lang="en-US" altLang="ko-KR" dirty="0"/>
              <a:t>, </a:t>
            </a:r>
            <a:r>
              <a:rPr lang="ko-KR" altLang="en-US" dirty="0"/>
              <a:t>수신지 </a:t>
            </a:r>
            <a:r>
              <a:rPr lang="ko-KR" altLang="en-US" dirty="0" smtClean="0"/>
              <a:t>시스템에 해당 </a:t>
            </a:r>
            <a:r>
              <a:rPr lang="ko-KR" altLang="en-US" dirty="0"/>
              <a:t>포트를 사용하는 응용 프로그램이 없으면 수신지 시스템의 </a:t>
            </a:r>
            <a:r>
              <a:rPr lang="en-US" altLang="ko-KR" dirty="0"/>
              <a:t>TCP </a:t>
            </a:r>
            <a:r>
              <a:rPr lang="ko-KR" altLang="en-US" dirty="0"/>
              <a:t>스택은 </a:t>
            </a:r>
            <a:r>
              <a:rPr lang="en-US" altLang="ko-KR" dirty="0"/>
              <a:t>TCP </a:t>
            </a:r>
            <a:r>
              <a:rPr lang="ko-KR" altLang="en-US" dirty="0" smtClean="0"/>
              <a:t>리셋 </a:t>
            </a:r>
            <a:r>
              <a:rPr lang="ko-KR" altLang="en-US" dirty="0"/>
              <a:t>플래그를 사용하여 연결 요청을 거부한다</a:t>
            </a:r>
            <a:r>
              <a:rPr lang="en-US" altLang="ko-KR" dirty="0"/>
              <a:t>.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Source </a:t>
            </a:r>
            <a:r>
              <a:rPr lang="en-US" altLang="ko-KR" dirty="0"/>
              <a:t>Route Failed(</a:t>
            </a:r>
            <a:r>
              <a:rPr lang="ko-KR" altLang="en-US" dirty="0"/>
              <a:t>송신지 라우팅을 수행할 수 없음</a:t>
            </a:r>
            <a:r>
              <a:rPr lang="en-US" altLang="ko-KR" dirty="0"/>
              <a:t>): </a:t>
            </a:r>
            <a:r>
              <a:rPr lang="ko-KR" altLang="en-US" dirty="0"/>
              <a:t>다음 단계의 라우터가 </a:t>
            </a:r>
            <a:r>
              <a:rPr lang="ko-KR" altLang="en-US" dirty="0" smtClean="0"/>
              <a:t>유효 하지 </a:t>
            </a:r>
            <a:r>
              <a:rPr lang="ko-KR" altLang="en-US" dirty="0"/>
              <a:t>않거나 라우터가 다음 단계의 라우터에 데이터그램을 전송하지 못할 때 이 </a:t>
            </a:r>
            <a:r>
              <a:rPr lang="ko-KR" altLang="en-US" dirty="0" smtClean="0"/>
              <a:t>오류메시지가 </a:t>
            </a:r>
            <a:r>
              <a:rPr lang="ko-KR" altLang="en-US" dirty="0"/>
              <a:t>생성된다</a:t>
            </a:r>
            <a:r>
              <a:rPr lang="en-US" altLang="ko-KR" dirty="0" smtClean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송신지 </a:t>
            </a:r>
            <a:r>
              <a:rPr lang="ko-KR" altLang="en-US" dirty="0"/>
              <a:t>억제</a:t>
            </a:r>
            <a:r>
              <a:rPr lang="en-US" altLang="ko-KR" dirty="0"/>
              <a:t>: </a:t>
            </a:r>
            <a:r>
              <a:rPr lang="ko-KR" altLang="en-US" dirty="0"/>
              <a:t>송신지 시스템이 너무 많은 데이터를 전송하면 수신지 시스템은 송신지 </a:t>
            </a:r>
            <a:r>
              <a:rPr lang="ko-KR" altLang="en-US" dirty="0" smtClean="0"/>
              <a:t>시스템에 </a:t>
            </a:r>
            <a:r>
              <a:rPr lang="en-US" altLang="ko-KR" dirty="0"/>
              <a:t>ICMP </a:t>
            </a:r>
            <a:r>
              <a:rPr lang="ko-KR" altLang="en-US" dirty="0"/>
              <a:t>송신지 억제</a:t>
            </a:r>
            <a:r>
              <a:rPr lang="en-US" altLang="ko-KR" dirty="0"/>
              <a:t>Source Quench </a:t>
            </a:r>
            <a:r>
              <a:rPr lang="ko-KR" altLang="en-US" dirty="0"/>
              <a:t>오류 메시지를 보내 전송 속도를 줄일 것을 </a:t>
            </a:r>
            <a:r>
              <a:rPr lang="ko-KR" altLang="en-US" dirty="0" smtClean="0"/>
              <a:t>요구한다</a:t>
            </a:r>
            <a:r>
              <a:rPr lang="en-US" altLang="ko-KR" dirty="0"/>
              <a:t>. </a:t>
            </a:r>
            <a:r>
              <a:rPr lang="ko-KR" altLang="en-US" dirty="0"/>
              <a:t>이때 송신지 시스템이 전송 속도를 늦추지 않으면 혼잡으로 일부 패킷을 분실할 </a:t>
            </a:r>
            <a:r>
              <a:rPr lang="ko-KR" altLang="en-US" dirty="0" smtClean="0"/>
              <a:t>가능성이 </a:t>
            </a:r>
            <a:r>
              <a:rPr lang="ko-KR" altLang="en-US" dirty="0"/>
              <a:t>크다</a:t>
            </a:r>
            <a:r>
              <a:rPr lang="en-US" altLang="ko-KR" dirty="0"/>
              <a:t>. </a:t>
            </a:r>
            <a:r>
              <a:rPr lang="ko-KR" altLang="en-US" dirty="0"/>
              <a:t>송신지 억제 메시지는 서버에 혼잡이 발생했다고 송신지 시스템에 알리고 </a:t>
            </a:r>
            <a:r>
              <a:rPr lang="ko-KR" altLang="en-US" dirty="0" smtClean="0"/>
              <a:t>전송 </a:t>
            </a:r>
            <a:r>
              <a:rPr lang="ko-KR" altLang="en-US" dirty="0"/>
              <a:t>속도를 늦출 것을 요구한다</a:t>
            </a:r>
            <a:r>
              <a:rPr lang="en-US" altLang="ko-KR" dirty="0"/>
              <a:t>. </a:t>
            </a:r>
            <a:r>
              <a:rPr lang="ko-KR" altLang="en-US" dirty="0"/>
              <a:t>이러한 메시지는 집중적인 트래픽 흐름을 제어하는 </a:t>
            </a:r>
            <a:r>
              <a:rPr lang="ko-KR" altLang="en-US" dirty="0" smtClean="0"/>
              <a:t>데 효과적이다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0499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재지정 </a:t>
            </a:r>
            <a:r>
              <a:rPr lang="en-US" altLang="ko-KR" dirty="0" smtClean="0"/>
              <a:t>: </a:t>
            </a:r>
            <a:r>
              <a:rPr lang="ko-KR" altLang="en-US" dirty="0"/>
              <a:t>라우터가 다른 네트워크로 가는 패킷을 송신해야 할 때는 적절한 다음 </a:t>
            </a:r>
            <a:r>
              <a:rPr lang="ko-KR" altLang="en-US" dirty="0" smtClean="0"/>
              <a:t>라우터의 주소를 </a:t>
            </a:r>
            <a:r>
              <a:rPr lang="ko-KR" altLang="en-US" dirty="0"/>
              <a:t>알아야 한다</a:t>
            </a:r>
            <a:r>
              <a:rPr lang="en-US" altLang="ko-KR" dirty="0"/>
              <a:t>. </a:t>
            </a:r>
            <a:r>
              <a:rPr lang="ko-KR" altLang="en-US" dirty="0"/>
              <a:t>송신 측 노드에 적합하지 않은 경로를 설정했다고 판단하면 </a:t>
            </a:r>
            <a:r>
              <a:rPr lang="ko-KR" altLang="en-US" dirty="0" smtClean="0"/>
              <a:t>노드를 재지정하는 </a:t>
            </a:r>
            <a:r>
              <a:rPr lang="ko-KR" altLang="en-US" dirty="0"/>
              <a:t>오류 메시지를 전송한다</a:t>
            </a:r>
            <a:r>
              <a:rPr lang="en-US" altLang="ko-KR" dirty="0"/>
              <a:t>. </a:t>
            </a:r>
            <a:r>
              <a:rPr lang="ko-KR" altLang="en-US" dirty="0"/>
              <a:t>이 오류 메시지에는 지정 호스트 변경이나 </a:t>
            </a:r>
            <a:r>
              <a:rPr lang="ko-KR" altLang="en-US" dirty="0" smtClean="0"/>
              <a:t>네트워크 </a:t>
            </a:r>
            <a:r>
              <a:rPr lang="ko-KR" altLang="en-US" dirty="0"/>
              <a:t>변경을 명시한다</a:t>
            </a:r>
            <a:r>
              <a:rPr lang="en-US" altLang="ko-KR" dirty="0" smtClean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시간 초과</a:t>
            </a:r>
            <a:r>
              <a:rPr lang="en-US" altLang="ko-KR" dirty="0"/>
              <a:t>: </a:t>
            </a:r>
            <a:r>
              <a:rPr lang="ko-KR" altLang="en-US" dirty="0"/>
              <a:t>라우터가 데이터그램에 있는 라이프 타임 필드를 </a:t>
            </a:r>
            <a:r>
              <a:rPr lang="en-US" altLang="ko-KR" dirty="0"/>
              <a:t>0</a:t>
            </a:r>
            <a:r>
              <a:rPr lang="ko-KR" altLang="en-US" dirty="0"/>
              <a:t>으로 감소시킬 때마다 </a:t>
            </a:r>
            <a:r>
              <a:rPr lang="ko-KR" altLang="en-US" dirty="0" smtClean="0"/>
              <a:t>라우터는 </a:t>
            </a:r>
            <a:r>
              <a:rPr lang="ko-KR" altLang="en-US" dirty="0"/>
              <a:t>데이터그램을 소멸시키고 시간 초과 메시지를 보낸다</a:t>
            </a:r>
            <a:r>
              <a:rPr lang="en-US" altLang="ko-KR" dirty="0"/>
              <a:t>. </a:t>
            </a:r>
            <a:r>
              <a:rPr lang="ko-KR" altLang="en-US" dirty="0"/>
              <a:t>또한 주어진 </a:t>
            </a:r>
            <a:r>
              <a:rPr lang="ko-KR" altLang="en-US" dirty="0" smtClean="0"/>
              <a:t>데이터그램에서 </a:t>
            </a:r>
            <a:r>
              <a:rPr lang="ko-KR" altLang="en-US" dirty="0"/>
              <a:t>모든 단편이 도착하기 전에 재조립 타이머가 끝나면 호스트는 시간 초과 메시지를 </a:t>
            </a:r>
            <a:r>
              <a:rPr lang="ko-KR" altLang="en-US" dirty="0" smtClean="0"/>
              <a:t>보낸다</a:t>
            </a:r>
            <a:r>
              <a:rPr lang="en-US" altLang="ko-KR" dirty="0" smtClean="0"/>
              <a:t>.</a:t>
            </a:r>
          </a:p>
          <a:p>
            <a:pPr marL="447675" lvl="2" indent="0">
              <a:buNone/>
            </a:pPr>
            <a:r>
              <a:rPr lang="ko-KR" altLang="en-US" dirty="0"/>
              <a:t> </a:t>
            </a:r>
            <a:r>
              <a:rPr lang="en-US" altLang="ko-KR" b="0" dirty="0" smtClean="0"/>
              <a:t>- </a:t>
            </a:r>
            <a:r>
              <a:rPr lang="en-US" altLang="ko-KR" b="0" dirty="0"/>
              <a:t>Time-to-live Exceeded in Transit: IP </a:t>
            </a:r>
            <a:r>
              <a:rPr lang="ko-KR" altLang="en-US" b="0" dirty="0"/>
              <a:t>데이터그램을 최종 수신지에 전송하기도 전 에 데이터그램의 활성화 </a:t>
            </a:r>
            <a:r>
              <a:rPr lang="ko-KR" altLang="en-US" b="0" dirty="0" smtClean="0"/>
              <a:t>시간</a:t>
            </a:r>
            <a:r>
              <a:rPr lang="en-US" altLang="ko-KR" sz="400" b="0" dirty="0" smtClean="0"/>
              <a:t> </a:t>
            </a:r>
            <a:r>
              <a:rPr lang="ko-KR" altLang="en-US" b="0" dirty="0"/>
              <a:t>값이 </a:t>
            </a:r>
            <a:r>
              <a:rPr lang="en-US" altLang="ko-KR" b="0" dirty="0"/>
              <a:t>0</a:t>
            </a:r>
            <a:r>
              <a:rPr lang="ko-KR" altLang="en-US" b="0" dirty="0"/>
              <a:t>에 도달했을 때 이 오류 메시지를 사용 한다</a:t>
            </a:r>
            <a:r>
              <a:rPr lang="en-US" altLang="ko-KR" b="0" dirty="0"/>
              <a:t>. </a:t>
            </a:r>
            <a:r>
              <a:rPr lang="ko-KR" altLang="en-US" b="0" dirty="0"/>
              <a:t>라이프 타임 필드는 데이터그램이 거칠 수 있는 최대 단계의 수를 나타내므로 라 우터는 활성화 시간 값이 </a:t>
            </a:r>
            <a:r>
              <a:rPr lang="en-US" altLang="ko-KR" b="0" dirty="0"/>
              <a:t>0</a:t>
            </a:r>
            <a:r>
              <a:rPr lang="ko-KR" altLang="en-US" b="0" dirty="0"/>
              <a:t>인 데이터그램을 전송하지 못한다</a:t>
            </a:r>
            <a:r>
              <a:rPr lang="en-US" altLang="ko-KR" b="0" dirty="0"/>
              <a:t>. </a:t>
            </a:r>
            <a:r>
              <a:rPr lang="ko-KR" altLang="en-US" b="0" dirty="0"/>
              <a:t>이때는 데이터그램을 소 멸시켜야 하며</a:t>
            </a:r>
            <a:r>
              <a:rPr lang="en-US" altLang="ko-KR" b="0" dirty="0"/>
              <a:t>, </a:t>
            </a:r>
            <a:r>
              <a:rPr lang="ko-KR" altLang="en-US" b="0" dirty="0"/>
              <a:t>송신자에게 삭제했음을 알린다</a:t>
            </a:r>
            <a:r>
              <a:rPr lang="en-US" altLang="ko-KR" b="0" dirty="0"/>
              <a:t>. </a:t>
            </a:r>
          </a:p>
          <a:p>
            <a:pPr marL="447675" lvl="2" indent="0">
              <a:buNone/>
            </a:pPr>
            <a:r>
              <a:rPr lang="en-US" altLang="ko-KR" b="0" dirty="0" smtClean="0"/>
              <a:t>- Fragment </a:t>
            </a:r>
            <a:r>
              <a:rPr lang="en-US" altLang="ko-KR" b="0" dirty="0"/>
              <a:t>Reassembly Time Exceeded: </a:t>
            </a:r>
            <a:r>
              <a:rPr lang="ko-KR" altLang="en-US" b="0" dirty="0"/>
              <a:t>수신지 시스템이 주어진 시간</a:t>
            </a:r>
            <a:r>
              <a:rPr lang="en-US" altLang="ko-KR" b="0" dirty="0"/>
              <a:t>(</a:t>
            </a:r>
            <a:r>
              <a:rPr lang="ko-KR" altLang="en-US" dirty="0" smtClean="0"/>
              <a:t>유닉스에서는 </a:t>
            </a:r>
            <a:r>
              <a:rPr lang="ko-KR" altLang="en-US" dirty="0"/>
              <a:t>대부분 </a:t>
            </a:r>
            <a:r>
              <a:rPr lang="en-US" altLang="ko-KR" dirty="0"/>
              <a:t>60</a:t>
            </a:r>
            <a:r>
              <a:rPr lang="ko-KR" altLang="en-US" dirty="0"/>
              <a:t>초로 설정</a:t>
            </a:r>
            <a:r>
              <a:rPr lang="en-US" altLang="ko-KR" dirty="0"/>
              <a:t>) </a:t>
            </a:r>
            <a:r>
              <a:rPr lang="ko-KR" altLang="en-US" dirty="0"/>
              <a:t>내에 모든 단편을 수신하지 못했을 때 이 오류 메시지를 </a:t>
            </a:r>
            <a:r>
              <a:rPr lang="ko-KR" altLang="en-US" dirty="0" smtClean="0"/>
              <a:t>사용한다</a:t>
            </a:r>
            <a:r>
              <a:rPr lang="en-US" altLang="ko-KR" dirty="0"/>
              <a:t>. </a:t>
            </a:r>
            <a:r>
              <a:rPr lang="ko-KR" altLang="en-US" dirty="0"/>
              <a:t>일반적으로 이 오류 메시지는 전송 과정에서 어떤 단편을 분실했으며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ko-KR" altLang="en-US" dirty="0" smtClean="0"/>
              <a:t>단편이 </a:t>
            </a:r>
            <a:r>
              <a:rPr lang="ko-KR" altLang="en-US" dirty="0"/>
              <a:t>지정된 시간 내에 도착하지 않았음을 알린다</a:t>
            </a:r>
            <a:r>
              <a:rPr lang="en-US" altLang="ko-KR" dirty="0"/>
              <a:t>.</a:t>
            </a:r>
            <a:r>
              <a:rPr lang="ko-KR" altLang="en-US" b="0" dirty="0" smtClean="0"/>
              <a:t> </a:t>
            </a:r>
            <a:endParaRPr lang="en-US" altLang="ko-KR" b="0" dirty="0" smtClean="0"/>
          </a:p>
          <a:p>
            <a:pPr marL="447675" lvl="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539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네트워크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매개변수 문제</a:t>
            </a:r>
            <a:r>
              <a:rPr lang="en-US" altLang="ko-KR" dirty="0" smtClean="0"/>
              <a:t>: </a:t>
            </a:r>
            <a:r>
              <a:rPr lang="ko-KR" altLang="en-US" dirty="0"/>
              <a:t>라우터나 호스트는 데이터그램의 </a:t>
            </a:r>
            <a:r>
              <a:rPr lang="en-US" altLang="ko-KR" dirty="0"/>
              <a:t>IP </a:t>
            </a:r>
            <a:r>
              <a:rPr lang="ko-KR" altLang="en-US" dirty="0"/>
              <a:t>헤더 매개변수에서 문제를 </a:t>
            </a:r>
            <a:r>
              <a:rPr lang="ko-KR" altLang="en-US" dirty="0" smtClean="0"/>
              <a:t>발견하면 데이터그램을 </a:t>
            </a:r>
            <a:r>
              <a:rPr lang="ko-KR" altLang="en-US" dirty="0"/>
              <a:t>폐기한다</a:t>
            </a:r>
            <a:r>
              <a:rPr lang="en-US" altLang="ko-KR" dirty="0" smtClean="0"/>
              <a:t>.</a:t>
            </a:r>
          </a:p>
          <a:p>
            <a:pPr lvl="2">
              <a:buFont typeface="Arial" pitchFamily="34" charset="0"/>
              <a:buChar char="•"/>
            </a:pPr>
            <a:endParaRPr lang="en-US" altLang="ko-KR" dirty="0" smtClean="0"/>
          </a:p>
          <a:p>
            <a:pPr lvl="2"/>
            <a:r>
              <a:rPr lang="en-US" altLang="ko-KR" dirty="0"/>
              <a:t>ICMP </a:t>
            </a:r>
            <a:r>
              <a:rPr lang="ko-KR" altLang="en-US" dirty="0"/>
              <a:t>오류 메시지를 생성하지 않을 때</a:t>
            </a:r>
          </a:p>
          <a:p>
            <a:pPr lvl="3"/>
            <a:r>
              <a:rPr lang="en-US" altLang="ko-KR" dirty="0" smtClean="0"/>
              <a:t>ICMP </a:t>
            </a:r>
            <a:r>
              <a:rPr lang="ko-KR" altLang="en-US" dirty="0"/>
              <a:t>오류 메시지를 전송하는 데이터그램에서는 오류 메시지를 생성하지 않는다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멀티캐스트 </a:t>
            </a:r>
            <a:r>
              <a:rPr lang="ko-KR" altLang="en-US" dirty="0"/>
              <a:t>주소가 있는 데이터그램에서는 오류 메시지를 생성하지 </a:t>
            </a:r>
            <a:r>
              <a:rPr lang="ko-KR" altLang="en-US" dirty="0" smtClean="0"/>
              <a:t>않는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127.0.0.0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0.0.0.0 </a:t>
            </a:r>
            <a:r>
              <a:rPr lang="ko-KR" altLang="en-US" dirty="0" smtClean="0"/>
              <a:t>등 특수한 주소가 있는 데이터그램에서는 오류 메시지를 생성하지 않는다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>
              <a:buFont typeface="+mj-lt"/>
              <a:buAutoNum type="arabicPeriod" startAt="4"/>
            </a:pPr>
            <a:r>
              <a:rPr lang="ko-KR" altLang="en-US" dirty="0"/>
              <a:t>인터넷 그룹 메시지 프로토콜</a:t>
            </a:r>
            <a:r>
              <a:rPr lang="en-US" altLang="ko-KR" dirty="0"/>
              <a:t>(IGMP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인터넷 그룹 메시지 프로토콜 </a:t>
            </a:r>
            <a:r>
              <a:rPr lang="en-US" altLang="ko-KR" dirty="0"/>
              <a:t>Internet Group Message Protocol, IGMP</a:t>
            </a:r>
            <a:r>
              <a:rPr lang="ko-KR" altLang="en-US" dirty="0"/>
              <a:t>은 인터넷에 연결한 컴퓨터가 </a:t>
            </a:r>
            <a:r>
              <a:rPr lang="ko-KR" altLang="en-US" dirty="0" smtClean="0"/>
              <a:t>멀티캐스트 </a:t>
            </a:r>
            <a:r>
              <a:rPr lang="ko-KR" altLang="en-US" dirty="0"/>
              <a:t>그룹을 주위의 라우터에 알릴 수 있는 수단을 제공하는 프로토콜이다</a:t>
            </a:r>
            <a:r>
              <a:rPr lang="en-US" altLang="ko-KR" dirty="0"/>
              <a:t>. </a:t>
            </a:r>
            <a:r>
              <a:rPr lang="ko-KR" altLang="en-US" dirty="0" smtClean="0"/>
              <a:t>멀티캐스팅은 </a:t>
            </a:r>
            <a:r>
              <a:rPr lang="ko-KR" altLang="en-US" dirty="0"/>
              <a:t>네트워크의 한 호스트 컴퓨터가 미리 지정된 다수의 컴퓨터에 메시지를 보낼 수 있도록 </a:t>
            </a:r>
            <a:r>
              <a:rPr lang="ko-KR" altLang="en-US" dirty="0" smtClean="0"/>
              <a:t>허용한다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IGMP</a:t>
            </a:r>
            <a:r>
              <a:rPr lang="ko-KR" altLang="en-US" dirty="0"/>
              <a:t>는 하나의 라우터와 여러 호스트 컴퓨터로 구성된 서브 네트워크에서 </a:t>
            </a:r>
            <a:r>
              <a:rPr lang="ko-KR" altLang="en-US" dirty="0" smtClean="0"/>
              <a:t>라우터와 </a:t>
            </a:r>
            <a:r>
              <a:rPr lang="ko-KR" altLang="en-US" dirty="0"/>
              <a:t>호스트 컴퓨터가 어떤 멀티캐스트 그룹에 속하는지 알려준다</a:t>
            </a:r>
            <a:r>
              <a:rPr lang="en-US" altLang="ko-KR" dirty="0"/>
              <a:t>. IGMP</a:t>
            </a:r>
            <a:r>
              <a:rPr lang="ko-KR" altLang="en-US" dirty="0"/>
              <a:t>는 멀티캐스트 </a:t>
            </a:r>
            <a:r>
              <a:rPr lang="ko-KR" altLang="en-US" dirty="0" smtClean="0"/>
              <a:t>라우터가 </a:t>
            </a:r>
            <a:r>
              <a:rPr lang="ko-KR" altLang="en-US" dirty="0"/>
              <a:t>주기적으로 서브넷 호스트 컴퓨터 그룹에 </a:t>
            </a:r>
            <a:r>
              <a:rPr lang="en-US" altLang="ko-KR" dirty="0"/>
              <a:t>IGMP </a:t>
            </a:r>
            <a:r>
              <a:rPr lang="ko-KR" altLang="en-US" dirty="0"/>
              <a:t>쿼리 메시지를 전송하고</a:t>
            </a:r>
            <a:r>
              <a:rPr lang="en-US" altLang="ko-KR" dirty="0"/>
              <a:t>, </a:t>
            </a:r>
            <a:r>
              <a:rPr lang="ko-KR" altLang="en-US" dirty="0"/>
              <a:t>호스트 </a:t>
            </a:r>
            <a:r>
              <a:rPr lang="ko-KR" altLang="en-US" dirty="0" smtClean="0"/>
              <a:t>컴퓨터는 </a:t>
            </a:r>
            <a:r>
              <a:rPr lang="en-US" altLang="ko-KR" dirty="0"/>
              <a:t>IGMP </a:t>
            </a:r>
            <a:r>
              <a:rPr lang="ko-KR" altLang="en-US" dirty="0"/>
              <a:t>쿼리 메시지에 응답하며</a:t>
            </a:r>
            <a:r>
              <a:rPr lang="en-US" altLang="ko-KR" dirty="0"/>
              <a:t>, </a:t>
            </a:r>
            <a:r>
              <a:rPr lang="ko-KR" altLang="en-US" dirty="0"/>
              <a:t>자신이 가입하려는 그룹 주소 정보를 </a:t>
            </a:r>
            <a:r>
              <a:rPr lang="en-US" altLang="ko-KR" dirty="0"/>
              <a:t>IGMP </a:t>
            </a:r>
            <a:r>
              <a:rPr lang="ko-KR" altLang="en-US" dirty="0" smtClean="0"/>
              <a:t>리포트메시지를 </a:t>
            </a:r>
            <a:r>
              <a:rPr lang="ko-KR" altLang="en-US" dirty="0"/>
              <a:t>이용하여 라우터에 알려주는 방식으로 동작한다</a:t>
            </a:r>
          </a:p>
        </p:txBody>
      </p:sp>
    </p:spTree>
    <p:extLst>
      <p:ext uri="{BB962C8B-B14F-4D97-AF65-F5344CB8AC3E}">
        <p14:creationId xmlns:p14="http://schemas.microsoft.com/office/powerpoint/2010/main" val="1206216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08.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– IP, ARP </a:t>
            </a:r>
            <a:r>
              <a:rPr lang="ko-KR" altLang="en-US" dirty="0" smtClean="0"/>
              <a:t>덤프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와이어샤크로 패킷을 분석할 때 패킷의 헤더 구성을 살펴보는 것이 좋다</a:t>
            </a:r>
            <a:r>
              <a:rPr lang="en-US" altLang="ko-KR" b="0" dirty="0"/>
              <a:t>. </a:t>
            </a:r>
            <a:r>
              <a:rPr lang="ko-KR" altLang="en-US" b="0" dirty="0"/>
              <a:t>즉 패킷 전체의 구성을 생각하는 것이 중요하다</a:t>
            </a:r>
            <a:r>
              <a:rPr lang="en-US" altLang="ko-KR" b="0" dirty="0"/>
              <a:t>. 4</a:t>
            </a:r>
            <a:r>
              <a:rPr lang="ko-KR" altLang="en-US" b="0" dirty="0"/>
              <a:t>장에서 살펴보았듯이 웹 페이지를 조회할 때의 패킷을 보면 와이어샤크에서는 표시되지 않는 프리어셈블 필드 뒤에 </a:t>
            </a:r>
            <a:r>
              <a:rPr lang="en-US" altLang="ko-KR" b="0" dirty="0"/>
              <a:t>Ethernet II </a:t>
            </a:r>
            <a:r>
              <a:rPr lang="ko-KR" altLang="en-US" b="0" dirty="0"/>
              <a:t>헤더가 있고 그다음에 </a:t>
            </a:r>
            <a:r>
              <a:rPr lang="en-US" altLang="ko-KR" b="0" dirty="0"/>
              <a:t>IP </a:t>
            </a:r>
            <a:r>
              <a:rPr lang="ko-KR" altLang="en-US" b="0" dirty="0"/>
              <a:t>헤더</a:t>
            </a:r>
            <a:r>
              <a:rPr lang="en-US" altLang="ko-KR" b="0" dirty="0"/>
              <a:t>, TCP </a:t>
            </a:r>
            <a:r>
              <a:rPr lang="ko-KR" altLang="en-US" b="0" dirty="0"/>
              <a:t>헤더</a:t>
            </a:r>
            <a:r>
              <a:rPr lang="en-US" altLang="ko-KR" b="0" dirty="0"/>
              <a:t>, HTTP </a:t>
            </a:r>
            <a:r>
              <a:rPr lang="ko-KR" altLang="en-US" b="0" dirty="0"/>
              <a:t>헤더와 같은 식으로 헤더가 겹겹이 쌓여 있다</a:t>
            </a:r>
            <a:r>
              <a:rPr lang="en-US" altLang="ko-KR" b="0" dirty="0"/>
              <a:t>. </a:t>
            </a:r>
            <a:r>
              <a:rPr lang="ko-KR" altLang="en-US" b="0" dirty="0"/>
              <a:t>와이어샤크에서는 표시되지 않지만 끝에 </a:t>
            </a:r>
            <a:r>
              <a:rPr lang="en-US" altLang="ko-KR" b="0" dirty="0"/>
              <a:t>FCS</a:t>
            </a:r>
            <a:r>
              <a:rPr lang="ko-KR" altLang="en-US" b="0" dirty="0"/>
              <a:t>도 포함되어 있다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 smtClean="0"/>
              <a:t>프로토콜과 </a:t>
            </a:r>
            <a:r>
              <a:rPr lang="ko-KR" altLang="en-US" b="0" dirty="0"/>
              <a:t>계층</a:t>
            </a:r>
          </a:p>
          <a:p>
            <a:pPr lvl="3"/>
            <a:r>
              <a:rPr lang="ko-KR" altLang="en-US" b="0" dirty="0"/>
              <a:t>각 헤더에 등장하는 주소의 경우 </a:t>
            </a:r>
            <a:r>
              <a:rPr lang="en-US" altLang="ko-KR" b="0" dirty="0"/>
              <a:t>Ethernet II </a:t>
            </a:r>
            <a:r>
              <a:rPr lang="ko-KR" altLang="en-US" b="0" dirty="0"/>
              <a:t>헤더에는 </a:t>
            </a:r>
            <a:r>
              <a:rPr lang="en-US" altLang="ko-KR" b="0" dirty="0"/>
              <a:t>MAC </a:t>
            </a:r>
            <a:r>
              <a:rPr lang="ko-KR" altLang="en-US" b="0" dirty="0"/>
              <a:t>주소</a:t>
            </a:r>
            <a:r>
              <a:rPr lang="en-US" altLang="ko-KR" b="0" dirty="0"/>
              <a:t>, IP </a:t>
            </a:r>
            <a:r>
              <a:rPr lang="ko-KR" altLang="en-US" b="0" dirty="0"/>
              <a:t>헤더에는 </a:t>
            </a:r>
            <a:r>
              <a:rPr lang="en-US" altLang="ko-KR" b="0" dirty="0"/>
              <a:t>IP </a:t>
            </a:r>
            <a:r>
              <a:rPr lang="ko-KR" altLang="en-US" b="0" dirty="0"/>
              <a:t>주소</a:t>
            </a:r>
            <a:r>
              <a:rPr lang="en-US" altLang="ko-KR" b="0" dirty="0"/>
              <a:t>, TCP </a:t>
            </a:r>
            <a:r>
              <a:rPr lang="ko-KR" altLang="en-US" b="0" dirty="0"/>
              <a:t>헤더에는 포트 번호</a:t>
            </a:r>
            <a:r>
              <a:rPr lang="en-US" altLang="ko-KR" b="0" dirty="0"/>
              <a:t>, HTTP </a:t>
            </a:r>
            <a:r>
              <a:rPr lang="ko-KR" altLang="en-US" b="0" dirty="0"/>
              <a:t>헤더에는 </a:t>
            </a:r>
            <a:r>
              <a:rPr lang="en-US" altLang="ko-KR" b="0" dirty="0"/>
              <a:t>URI</a:t>
            </a:r>
            <a:r>
              <a:rPr lang="ko-KR" altLang="en-US" b="0" dirty="0"/>
              <a:t>가 사용되고 있다</a:t>
            </a:r>
            <a:r>
              <a:rPr lang="en-US" altLang="ko-KR" b="0" dirty="0"/>
              <a:t>. </a:t>
            </a:r>
            <a:r>
              <a:rPr lang="ko-KR" altLang="en-US" b="0" dirty="0"/>
              <a:t>프로토콜은 각 헤더에서 어떤 필드 값을 표시할지</a:t>
            </a:r>
            <a:r>
              <a:rPr lang="en-US" altLang="ko-KR" b="0" dirty="0"/>
              <a:t>, </a:t>
            </a:r>
            <a:r>
              <a:rPr lang="ko-KR" altLang="en-US" b="0" dirty="0"/>
              <a:t>어떤 것을 주소로 사용할지에 대한 일정한 규칙이며</a:t>
            </a:r>
            <a:r>
              <a:rPr lang="en-US" altLang="ko-KR" b="0" dirty="0"/>
              <a:t>, Ethernet II, IP, TCP, HTTP</a:t>
            </a:r>
            <a:r>
              <a:rPr lang="ko-KR" altLang="en-US" b="0" dirty="0"/>
              <a:t>가 겹겹이 쌓여 있어 이를 프로토콜 스택이라고도 한다</a:t>
            </a:r>
            <a:r>
              <a:rPr lang="en-US" altLang="ko-KR" b="0" dirty="0"/>
              <a:t>. </a:t>
            </a:r>
            <a:r>
              <a:rPr lang="ko-KR" altLang="en-US" b="0" dirty="0"/>
              <a:t>각각의 프로토콜은 주소를 가지고 있고 층별로 기능이 나뉘어 있다</a:t>
            </a:r>
            <a:r>
              <a:rPr lang="en-US" altLang="ko-KR" b="0" dirty="0"/>
              <a:t>. </a:t>
            </a:r>
            <a:r>
              <a:rPr lang="ko-KR" altLang="en-US" b="0" dirty="0"/>
              <a:t>층을 나눔으로써 주소가 복잡해지지 않고 층별로 하드웨어나 소프트웨어를 준비할 수 있다</a:t>
            </a:r>
            <a:r>
              <a:rPr lang="en-US" altLang="ko-KR" b="0" dirty="0"/>
              <a:t>. </a:t>
            </a:r>
            <a:r>
              <a:rPr lang="ko-KR" altLang="en-US" b="0" dirty="0"/>
              <a:t>따라서 인터넷 익스플로러 대신 크롬을 사용하거나 유선 </a:t>
            </a:r>
            <a:r>
              <a:rPr lang="en-US" altLang="ko-KR" b="0" dirty="0"/>
              <a:t>LAN </a:t>
            </a:r>
            <a:r>
              <a:rPr lang="ko-KR" altLang="en-US" b="0" dirty="0"/>
              <a:t>카드 대신 무선 </a:t>
            </a:r>
            <a:r>
              <a:rPr lang="en-US" altLang="ko-KR" b="0" dirty="0"/>
              <a:t>LAN </a:t>
            </a:r>
            <a:r>
              <a:rPr lang="ko-KR" altLang="en-US" b="0" dirty="0"/>
              <a:t>카드를 사용할 수 있는 것이다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75997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인터넷 표준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전송 </a:t>
            </a:r>
            <a:r>
              <a:rPr lang="ko-KR" altLang="en-US" b="0" dirty="0"/>
              <a:t>계층</a:t>
            </a:r>
          </a:p>
          <a:p>
            <a:pPr lvl="3"/>
            <a:r>
              <a:rPr lang="ko-KR" altLang="en-US" b="0" dirty="0"/>
              <a:t>상위 계층에서 볼 때 전송 계층은 호스트 간의 데이터 전송을 담당하는 계층으로</a:t>
            </a:r>
            <a:r>
              <a:rPr lang="en-US" altLang="ko-KR" b="0" dirty="0"/>
              <a:t>, TCP</a:t>
            </a:r>
            <a:r>
              <a:rPr lang="ko-KR" altLang="en-US" b="0" dirty="0"/>
              <a:t>와 </a:t>
            </a:r>
            <a:r>
              <a:rPr lang="en-US" altLang="ko-KR" b="0" dirty="0"/>
              <a:t>UDP </a:t>
            </a:r>
            <a:r>
              <a:rPr lang="ko-KR" altLang="en-US" b="0" dirty="0"/>
              <a:t>프로토콜을 사용한다</a:t>
            </a:r>
            <a:r>
              <a:rPr lang="en-US" altLang="ko-KR" b="0" dirty="0"/>
              <a:t>. </a:t>
            </a:r>
            <a:r>
              <a:rPr lang="ko-KR" altLang="en-US" b="0" dirty="0"/>
              <a:t>전송 계층의 역할은 네트워크 양단의 송수신 호스트 간에 신뢰성 있는 전송 기능을 제공하는 것이며</a:t>
            </a:r>
            <a:r>
              <a:rPr lang="en-US" altLang="ko-KR" b="0" dirty="0"/>
              <a:t>, OSI </a:t>
            </a:r>
            <a:r>
              <a:rPr lang="ko-KR" altLang="en-US" b="0" dirty="0"/>
              <a:t>참조 모델의 세션 계층 일부와 전송 계층이 이에 해당한다</a:t>
            </a:r>
            <a:r>
              <a:rPr lang="en-US" altLang="ko-KR" b="0" dirty="0" smtClean="0"/>
              <a:t>.</a:t>
            </a:r>
          </a:p>
          <a:p>
            <a:pPr lvl="3"/>
            <a:r>
              <a:rPr lang="ko-KR" altLang="en-US" dirty="0"/>
              <a:t>전송 계층의 송신 측 컴퓨터에서는 상위 계층으로부터 전달받은 데이터를 효율적으로 전송하기 위해 패킷 단위로 분할한다</a:t>
            </a:r>
            <a:r>
              <a:rPr lang="en-US" altLang="ko-KR" dirty="0"/>
              <a:t>. </a:t>
            </a:r>
            <a:r>
              <a:rPr lang="ko-KR" altLang="en-US" dirty="0"/>
              <a:t>또한 수신 측 컴퓨터에서는 하위 계층으로부터 전달받은 패킷을 원래의 데이터로 재결합한다</a:t>
            </a:r>
            <a:r>
              <a:rPr lang="en-US" altLang="ko-KR" dirty="0"/>
              <a:t>. </a:t>
            </a:r>
            <a:r>
              <a:rPr lang="ko-KR" altLang="en-US" dirty="0"/>
              <a:t>수신 측 컴퓨터의 동작은 다음과 같다</a:t>
            </a:r>
            <a:r>
              <a:rPr lang="en-US" altLang="ko-KR" dirty="0" smtClean="0"/>
              <a:t>.</a:t>
            </a:r>
          </a:p>
          <a:p>
            <a:pPr lvl="4"/>
            <a:r>
              <a:rPr lang="ko-KR" altLang="en-US" dirty="0"/>
              <a:t>송신 측 컴퓨터에서 패킷을 생성할 때 </a:t>
            </a:r>
            <a:r>
              <a:rPr lang="en-US" altLang="ko-KR" dirty="0"/>
              <a:t>TCP</a:t>
            </a:r>
            <a:r>
              <a:rPr lang="ko-KR" altLang="en-US" dirty="0"/>
              <a:t>를 이용하면 해당 패킷에 </a:t>
            </a:r>
            <a:r>
              <a:rPr lang="en-US" altLang="ko-KR" dirty="0"/>
              <a:t>TCP </a:t>
            </a:r>
            <a:r>
              <a:rPr lang="ko-KR" altLang="en-US" dirty="0"/>
              <a:t>헤더 정보가 포함되고</a:t>
            </a:r>
            <a:r>
              <a:rPr lang="en-US" altLang="ko-KR" dirty="0"/>
              <a:t>, UDP</a:t>
            </a:r>
            <a:r>
              <a:rPr lang="ko-KR" altLang="en-US" dirty="0"/>
              <a:t>를 이용하면 해당 패킷에 </a:t>
            </a:r>
            <a:r>
              <a:rPr lang="en-US" altLang="ko-KR" dirty="0"/>
              <a:t>UDP </a:t>
            </a:r>
            <a:r>
              <a:rPr lang="ko-KR" altLang="en-US" dirty="0"/>
              <a:t>헤더 정보가 포함된다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수신 </a:t>
            </a:r>
            <a:r>
              <a:rPr lang="ko-KR" altLang="en-US" dirty="0"/>
              <a:t>측 컴퓨터는 전송받은 패킷의 헤더 정보를 통해 </a:t>
            </a:r>
            <a:r>
              <a:rPr lang="en-US" altLang="ko-KR" dirty="0"/>
              <a:t>TCP</a:t>
            </a:r>
            <a:r>
              <a:rPr lang="ko-KR" altLang="en-US" dirty="0"/>
              <a:t>를 이용하여 만든 패킷인지</a:t>
            </a:r>
            <a:r>
              <a:rPr lang="en-US" altLang="ko-KR" dirty="0"/>
              <a:t>, </a:t>
            </a:r>
            <a:r>
              <a:rPr lang="ko-KR" altLang="en-US" dirty="0"/>
              <a:t>아니면 </a:t>
            </a:r>
            <a:r>
              <a:rPr lang="en-US" altLang="ko-KR" dirty="0"/>
              <a:t>UDP</a:t>
            </a:r>
            <a:r>
              <a:rPr lang="ko-KR" altLang="en-US" dirty="0"/>
              <a:t>를 이용하여 만든 패킷인지 알아낸다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TCP </a:t>
            </a:r>
            <a:r>
              <a:rPr lang="ko-KR" altLang="en-US" dirty="0"/>
              <a:t>패킷이면 </a:t>
            </a:r>
            <a:r>
              <a:rPr lang="en-US" altLang="ko-KR" dirty="0"/>
              <a:t>TCP </a:t>
            </a:r>
            <a:r>
              <a:rPr lang="ko-KR" altLang="en-US" dirty="0"/>
              <a:t>프로토콜을 사용하여 재결합하고</a:t>
            </a:r>
            <a:r>
              <a:rPr lang="en-US" altLang="ko-KR" dirty="0"/>
              <a:t>, UDP </a:t>
            </a:r>
            <a:r>
              <a:rPr lang="ko-KR" altLang="en-US" dirty="0"/>
              <a:t>패킷이면 </a:t>
            </a:r>
            <a:r>
              <a:rPr lang="en-US" altLang="ko-KR" dirty="0"/>
              <a:t>UDP </a:t>
            </a:r>
            <a:r>
              <a:rPr lang="ko-KR" altLang="en-US" dirty="0"/>
              <a:t>프로토콜을 사용하여 재결합한다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797152"/>
            <a:ext cx="35147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8785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140968"/>
            <a:ext cx="8208912" cy="3456384"/>
          </a:xfrm>
        </p:spPr>
        <p:txBody>
          <a:bodyPr/>
          <a:lstStyle/>
          <a:p>
            <a:pPr lvl="2"/>
            <a:r>
              <a:rPr lang="ko-KR" altLang="en-US" dirty="0"/>
              <a:t>덤프 분석 시 주의 사항</a:t>
            </a:r>
          </a:p>
          <a:p>
            <a:pPr lvl="3"/>
            <a:r>
              <a:rPr lang="ko-KR" altLang="en-US" dirty="0"/>
              <a:t>윈도우에서 덤프 분석을 할 때 주의해야 할 사항이 있다</a:t>
            </a:r>
            <a:r>
              <a:rPr lang="en-US" altLang="ko-KR" dirty="0"/>
              <a:t>. </a:t>
            </a:r>
            <a:r>
              <a:rPr lang="ko-KR" altLang="en-US" dirty="0"/>
              <a:t>윈도우는 웹 브라우저를 열고 웹 페이지를 검색하지 않더라도 제어용 패킷으로 시작해서 네트워크 통신을 수행하기 때문에 많은 패킷이 섞여 있다</a:t>
            </a:r>
            <a:r>
              <a:rPr lang="en-US" altLang="ko-KR" dirty="0"/>
              <a:t>. </a:t>
            </a:r>
            <a:r>
              <a:rPr lang="ko-KR" altLang="en-US" dirty="0"/>
              <a:t>패킷이 다수 캡처되더라도 필터 툴바의 텍스트 박스에 ‘</a:t>
            </a:r>
            <a:r>
              <a:rPr lang="en-US" altLang="ko-KR" dirty="0"/>
              <a:t>tcp or http or arp’ </a:t>
            </a:r>
            <a:r>
              <a:rPr lang="ko-KR" altLang="en-US" dirty="0"/>
              <a:t>등을 입력하고 를 클릭하면 해당 패킷만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67913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127" y="4581128"/>
            <a:ext cx="66198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4637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ARP, DNS, HTTP </a:t>
            </a:r>
            <a:r>
              <a:rPr lang="ko-KR" altLang="en-US" dirty="0"/>
              <a:t>패킷을 항상 캡처할 수 있는 것은 아니다</a:t>
            </a:r>
            <a:r>
              <a:rPr lang="en-US" altLang="ko-KR" dirty="0"/>
              <a:t>. ARP</a:t>
            </a:r>
            <a:r>
              <a:rPr lang="ko-KR" altLang="en-US" dirty="0"/>
              <a:t>의 경우 수행된 </a:t>
            </a:r>
            <a:r>
              <a:rPr lang="ko-KR" altLang="en-US" dirty="0" smtClean="0"/>
              <a:t>결과를 </a:t>
            </a:r>
            <a:r>
              <a:rPr lang="en-US" altLang="ko-KR" dirty="0" smtClean="0"/>
              <a:t>ARP </a:t>
            </a:r>
            <a:r>
              <a:rPr lang="ko-KR" altLang="en-US" dirty="0"/>
              <a:t>캐시에 일시적으로 저장한다</a:t>
            </a:r>
            <a:r>
              <a:rPr lang="en-US" altLang="ko-KR" dirty="0"/>
              <a:t>. </a:t>
            </a:r>
            <a:r>
              <a:rPr lang="ko-KR" altLang="en-US" dirty="0"/>
              <a:t>저장 시간이 디폴트로 </a:t>
            </a:r>
            <a:r>
              <a:rPr lang="en-US" altLang="ko-KR" dirty="0"/>
              <a:t>2</a:t>
            </a:r>
            <a:r>
              <a:rPr lang="ko-KR" altLang="en-US" dirty="0"/>
              <a:t>분으로 설정되어 있기 </a:t>
            </a:r>
            <a:r>
              <a:rPr lang="ko-KR" altLang="en-US" dirty="0" smtClean="0"/>
              <a:t>때문에 </a:t>
            </a:r>
            <a:r>
              <a:rPr lang="en-US" altLang="ko-KR" dirty="0" smtClean="0"/>
              <a:t>2</a:t>
            </a:r>
            <a:r>
              <a:rPr lang="ko-KR" altLang="en-US" dirty="0"/>
              <a:t>분 동안은 </a:t>
            </a:r>
            <a:r>
              <a:rPr lang="en-US" altLang="ko-KR" dirty="0"/>
              <a:t>ARP </a:t>
            </a:r>
            <a:r>
              <a:rPr lang="ko-KR" altLang="en-US" dirty="0"/>
              <a:t>캐시에 있는 내용을 사용하므로 </a:t>
            </a:r>
            <a:r>
              <a:rPr lang="en-US" altLang="ko-KR" dirty="0"/>
              <a:t>ARP </a:t>
            </a:r>
            <a:r>
              <a:rPr lang="ko-KR" altLang="en-US" dirty="0"/>
              <a:t>패킷을 캡처할 수 없다</a:t>
            </a:r>
            <a:r>
              <a:rPr lang="en-US" altLang="ko-KR" dirty="0"/>
              <a:t>. DNS </a:t>
            </a:r>
            <a:r>
              <a:rPr lang="ko-KR" altLang="en-US" dirty="0" smtClean="0"/>
              <a:t>쿼리 결과나 </a:t>
            </a:r>
            <a:r>
              <a:rPr lang="en-US" altLang="ko-KR" dirty="0"/>
              <a:t>HTTP </a:t>
            </a:r>
            <a:r>
              <a:rPr lang="ko-KR" altLang="en-US" dirty="0"/>
              <a:t>웹 페이지도 캐시된다</a:t>
            </a:r>
            <a:r>
              <a:rPr lang="en-US" altLang="ko-KR" dirty="0"/>
              <a:t>. </a:t>
            </a:r>
            <a:r>
              <a:rPr lang="ko-KR" altLang="en-US" dirty="0"/>
              <a:t>패킷이 제대로 캡처되지 않으면 약간의 시간을 </a:t>
            </a:r>
            <a:r>
              <a:rPr lang="ko-KR" altLang="en-US" dirty="0" smtClean="0"/>
              <a:t>두고 다시 </a:t>
            </a:r>
            <a:r>
              <a:rPr lang="ko-KR" altLang="en-US" dirty="0"/>
              <a:t>캡처하거나</a:t>
            </a:r>
            <a:r>
              <a:rPr lang="en-US" altLang="ko-KR" dirty="0"/>
              <a:t>, </a:t>
            </a:r>
            <a:r>
              <a:rPr lang="ko-KR" altLang="en-US" dirty="0"/>
              <a:t>웹 브라우저의 임시 파일을 삭제하거나</a:t>
            </a:r>
            <a:r>
              <a:rPr lang="en-US" altLang="ko-KR" dirty="0"/>
              <a:t>, </a:t>
            </a:r>
            <a:r>
              <a:rPr lang="ko-KR" altLang="en-US" dirty="0"/>
              <a:t>웹 사이트에 접속할 때 </a:t>
            </a:r>
            <a:r>
              <a:rPr lang="ko-KR" altLang="en-US" dirty="0" smtClean="0"/>
              <a:t>슈퍼리로드</a:t>
            </a:r>
            <a:r>
              <a:rPr lang="en-US" altLang="ko-KR" dirty="0" smtClean="0"/>
              <a:t> </a:t>
            </a:r>
            <a:r>
              <a:rPr lang="ko-KR" altLang="en-US" dirty="0"/>
              <a:t>기능을 이용한다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IP </a:t>
            </a:r>
            <a:r>
              <a:rPr lang="ko-KR" altLang="en-US" dirty="0"/>
              <a:t>덤프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2"/>
            <a:r>
              <a:rPr lang="en-US" altLang="ko-KR" dirty="0"/>
              <a:t>Internet Protocol</a:t>
            </a:r>
            <a:r>
              <a:rPr lang="ko-KR" altLang="en-US" dirty="0"/>
              <a:t>의 헤더 부분을 확인해보자</a:t>
            </a:r>
            <a:r>
              <a:rPr lang="en-US" altLang="ko-KR" dirty="0"/>
              <a:t>. </a:t>
            </a:r>
            <a:r>
              <a:rPr lang="ko-KR" altLang="en-US" dirty="0"/>
              <a:t>패킷 리스트 영역에 있는 프레임을 선택한 </a:t>
            </a:r>
            <a:r>
              <a:rPr lang="ko-KR" altLang="en-US" dirty="0" smtClean="0"/>
              <a:t>후 패킷 </a:t>
            </a:r>
            <a:r>
              <a:rPr lang="ko-KR" altLang="en-US" dirty="0"/>
              <a:t>상세 영역에서 </a:t>
            </a:r>
            <a:r>
              <a:rPr lang="en-US" altLang="ko-KR" dirty="0"/>
              <a:t>Internet Protocol</a:t>
            </a:r>
            <a:r>
              <a:rPr lang="ko-KR" altLang="en-US" dirty="0"/>
              <a:t>의 </a:t>
            </a:r>
            <a:r>
              <a:rPr lang="en-US" altLang="ko-KR" dirty="0"/>
              <a:t>› </a:t>
            </a:r>
            <a:r>
              <a:rPr lang="ko-KR" altLang="en-US" dirty="0"/>
              <a:t>기호를 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02658"/>
            <a:ext cx="5604098" cy="3055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232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IP </a:t>
            </a:r>
            <a:r>
              <a:rPr lang="ko-KR" altLang="en-US" dirty="0"/>
              <a:t>헤더는 </a:t>
            </a:r>
            <a:r>
              <a:rPr lang="en-US" altLang="ko-KR" dirty="0"/>
              <a:t>Ethernet II</a:t>
            </a:r>
            <a:r>
              <a:rPr lang="ko-KR" altLang="en-US" dirty="0"/>
              <a:t>보다 큰 헤더라는 것을 확인할 수 있다</a:t>
            </a:r>
            <a:r>
              <a:rPr lang="en-US" altLang="ko-KR" dirty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IP </a:t>
            </a:r>
            <a:r>
              <a:rPr lang="ko-KR" altLang="en-US" dirty="0"/>
              <a:t>헤더의 처음에 있는 </a:t>
            </a:r>
            <a:r>
              <a:rPr lang="en-US" altLang="ko-KR" dirty="0"/>
              <a:t>Version </a:t>
            </a:r>
            <a:r>
              <a:rPr lang="ko-KR" altLang="en-US" dirty="0"/>
              <a:t>필드는 </a:t>
            </a:r>
            <a:r>
              <a:rPr lang="en-US" altLang="ko-KR" dirty="0"/>
              <a:t>4</a:t>
            </a:r>
            <a:r>
              <a:rPr lang="ko-KR" altLang="en-US" dirty="0"/>
              <a:t>비트이고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IP </a:t>
            </a:r>
            <a:r>
              <a:rPr lang="ko-KR" altLang="en-US" dirty="0"/>
              <a:t>버전이 지정되어 있다</a:t>
            </a:r>
            <a:r>
              <a:rPr lang="en-US" altLang="ko-KR" dirty="0"/>
              <a:t>. Version: 4</a:t>
            </a:r>
            <a:r>
              <a:rPr lang="ko-KR" altLang="en-US" dirty="0"/>
              <a:t>는 패킷이 </a:t>
            </a:r>
            <a:r>
              <a:rPr lang="en-US" altLang="ko-KR" dirty="0"/>
              <a:t>IPv4</a:t>
            </a:r>
            <a:r>
              <a:rPr lang="ko-KR" altLang="en-US" dirty="0"/>
              <a:t>임을 나타낸다</a:t>
            </a:r>
            <a:r>
              <a:rPr lang="en-US" altLang="ko-KR" dirty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Version </a:t>
            </a:r>
            <a:r>
              <a:rPr lang="ko-KR" altLang="en-US" dirty="0"/>
              <a:t>필드를 클릭하면 </a:t>
            </a:r>
            <a:r>
              <a:rPr lang="en-US" altLang="ko-KR" dirty="0"/>
              <a:t>16</a:t>
            </a:r>
            <a:r>
              <a:rPr lang="ko-KR" altLang="en-US" dirty="0"/>
              <a:t>진수로 </a:t>
            </a:r>
            <a:r>
              <a:rPr lang="en-US" altLang="ko-KR" dirty="0"/>
              <a:t>4(0x04)</a:t>
            </a:r>
            <a:r>
              <a:rPr lang="ko-KR" altLang="en-US" dirty="0"/>
              <a:t>가 패킷 데이터 영역에도 표시된다</a:t>
            </a:r>
            <a:r>
              <a:rPr lang="en-US" altLang="ko-KR" dirty="0" smtClean="0"/>
              <a:t>.</a:t>
            </a:r>
          </a:p>
          <a:p>
            <a:pPr marL="447675" lvl="2" indent="0">
              <a:buNone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 smtClean="0"/>
          </a:p>
          <a:p>
            <a:pPr marL="447675" lvl="2" indent="0">
              <a:buNone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 smtClean="0"/>
          </a:p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패킷 </a:t>
            </a:r>
            <a:r>
              <a:rPr lang="ko-KR" altLang="en-US" dirty="0"/>
              <a:t>데이터 영역을 살펴보면 </a:t>
            </a:r>
            <a:r>
              <a:rPr lang="en-US" altLang="ko-KR" dirty="0"/>
              <a:t>45</a:t>
            </a:r>
            <a:r>
              <a:rPr lang="ko-KR" altLang="en-US" dirty="0"/>
              <a:t>라는 값이 있다</a:t>
            </a:r>
            <a:r>
              <a:rPr lang="en-US" altLang="ko-KR" dirty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45</a:t>
            </a:r>
            <a:r>
              <a:rPr lang="ko-KR" altLang="en-US" dirty="0"/>
              <a:t>에서 </a:t>
            </a:r>
            <a:r>
              <a:rPr lang="en-US" altLang="ko-KR" dirty="0"/>
              <a:t>4</a:t>
            </a:r>
            <a:r>
              <a:rPr lang="ko-KR" altLang="en-US" dirty="0"/>
              <a:t>는 </a:t>
            </a:r>
            <a:r>
              <a:rPr lang="en-US" altLang="ko-KR" dirty="0"/>
              <a:t>IP </a:t>
            </a:r>
            <a:r>
              <a:rPr lang="ko-KR" altLang="en-US" dirty="0"/>
              <a:t>버전을</a:t>
            </a:r>
            <a:r>
              <a:rPr lang="en-US" altLang="ko-KR" dirty="0"/>
              <a:t>, 5</a:t>
            </a:r>
            <a:r>
              <a:rPr lang="ko-KR" altLang="en-US" dirty="0"/>
              <a:t>는 헤더의 길이를 나타낸다</a:t>
            </a:r>
            <a:r>
              <a:rPr lang="en-US" altLang="ko-KR" dirty="0"/>
              <a:t>. 4</a:t>
            </a:r>
            <a:r>
              <a:rPr lang="ko-KR" altLang="en-US" dirty="0"/>
              <a:t>바이트</a:t>
            </a:r>
            <a:r>
              <a:rPr lang="en-US" altLang="ko-KR" dirty="0"/>
              <a:t>(32</a:t>
            </a:r>
            <a:r>
              <a:rPr lang="ko-KR" altLang="en-US" dirty="0"/>
              <a:t>비트</a:t>
            </a:r>
            <a:r>
              <a:rPr lang="en-US" altLang="ko-KR" dirty="0"/>
              <a:t>)×5=20</a:t>
            </a:r>
            <a:r>
              <a:rPr lang="ko-KR" altLang="en-US" dirty="0"/>
              <a:t>바이트이므로 </a:t>
            </a:r>
            <a:r>
              <a:rPr lang="en-US" altLang="ko-KR" dirty="0"/>
              <a:t>Header Length</a:t>
            </a:r>
            <a:r>
              <a:rPr lang="ko-KR" altLang="en-US" dirty="0"/>
              <a:t>는 </a:t>
            </a:r>
            <a:r>
              <a:rPr lang="en-US" altLang="ko-KR" dirty="0"/>
              <a:t>20</a:t>
            </a:r>
            <a:r>
              <a:rPr lang="ko-KR" altLang="en-US" dirty="0"/>
              <a:t>바이트라는 것을 알 수 있다</a:t>
            </a:r>
            <a:r>
              <a:rPr lang="en-US" altLang="ko-KR" dirty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Differentiated </a:t>
            </a:r>
            <a:r>
              <a:rPr lang="en-US" altLang="ko-KR" dirty="0"/>
              <a:t>Services Field</a:t>
            </a:r>
            <a:r>
              <a:rPr lang="ko-KR" altLang="en-US" dirty="0"/>
              <a:t>에는 </a:t>
            </a:r>
            <a:r>
              <a:rPr lang="en-US" altLang="ko-KR" dirty="0"/>
              <a:t>1</a:t>
            </a:r>
            <a:r>
              <a:rPr lang="ko-KR" altLang="en-US" dirty="0"/>
              <a:t>바이트 값이 표시되며 패킷의 대역을 제어하는 </a:t>
            </a:r>
            <a:r>
              <a:rPr lang="en-US" altLang="ko-KR" dirty="0"/>
              <a:t>QoS</a:t>
            </a:r>
            <a:r>
              <a:rPr lang="ko-KR" altLang="en-US" dirty="0"/>
              <a:t>에 사용된다</a:t>
            </a:r>
            <a:r>
              <a:rPr lang="en-US" altLang="ko-KR" dirty="0"/>
              <a:t>. </a:t>
            </a:r>
            <a:r>
              <a:rPr lang="ko-KR" altLang="en-US" dirty="0"/>
              <a:t>처음 </a:t>
            </a:r>
            <a:r>
              <a:rPr lang="en-US" altLang="ko-KR" dirty="0"/>
              <a:t>6</a:t>
            </a:r>
            <a:r>
              <a:rPr lang="ko-KR" altLang="en-US" dirty="0"/>
              <a:t>비트는 패킷을 식별하는 필드인 </a:t>
            </a:r>
            <a:r>
              <a:rPr lang="en-US" altLang="ko-KR" dirty="0"/>
              <a:t>DSCPDiffServ Code Point</a:t>
            </a:r>
            <a:r>
              <a:rPr lang="ko-KR" altLang="en-US" dirty="0"/>
              <a:t>이다</a:t>
            </a:r>
            <a:r>
              <a:rPr lang="en-US" altLang="ko-KR" dirty="0"/>
              <a:t>. DSCP</a:t>
            </a:r>
            <a:r>
              <a:rPr lang="ko-KR" altLang="en-US" dirty="0"/>
              <a:t>는 패킷별로 전송 우선순위나 지연의 정도를 클래스로 분류한다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36" y="2636912"/>
            <a:ext cx="48101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150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068960"/>
            <a:ext cx="8280920" cy="3528392"/>
          </a:xfrm>
        </p:spPr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Total </a:t>
            </a:r>
            <a:r>
              <a:rPr lang="en-US" altLang="ko-KR" dirty="0"/>
              <a:t>Length </a:t>
            </a:r>
            <a:r>
              <a:rPr lang="ko-KR" altLang="en-US" dirty="0"/>
              <a:t>필드에는 </a:t>
            </a:r>
            <a:r>
              <a:rPr lang="en-US" altLang="ko-KR" dirty="0"/>
              <a:t>IP </a:t>
            </a:r>
            <a:r>
              <a:rPr lang="ko-KR" altLang="en-US" dirty="0"/>
              <a:t>패킷의 전체 크기가 </a:t>
            </a:r>
            <a:r>
              <a:rPr lang="en-US" altLang="ko-KR" dirty="0"/>
              <a:t>2</a:t>
            </a:r>
            <a:r>
              <a:rPr lang="ko-KR" altLang="en-US" dirty="0"/>
              <a:t>바이트로 표시된다</a:t>
            </a:r>
            <a:r>
              <a:rPr lang="en-US" altLang="ko-KR" dirty="0"/>
              <a:t>. IP </a:t>
            </a:r>
            <a:r>
              <a:rPr lang="ko-KR" altLang="en-US" dirty="0"/>
              <a:t>패킷은 </a:t>
            </a:r>
            <a:r>
              <a:rPr lang="en-US" altLang="ko-KR" dirty="0"/>
              <a:t>Ethernet II</a:t>
            </a:r>
            <a:r>
              <a:rPr lang="ko-KR" altLang="en-US" dirty="0"/>
              <a:t>뿐만 아니라 브로드밴드에서 사용하는 </a:t>
            </a:r>
            <a:r>
              <a:rPr lang="en-US" altLang="ko-KR" dirty="0"/>
              <a:t>PPP </a:t>
            </a:r>
            <a:r>
              <a:rPr lang="ko-KR" altLang="en-US" dirty="0"/>
              <a:t>등과 같은 다양한 레이어</a:t>
            </a:r>
            <a:r>
              <a:rPr lang="en-US" altLang="ko-KR" dirty="0"/>
              <a:t>2 </a:t>
            </a:r>
            <a:r>
              <a:rPr lang="ko-KR" altLang="en-US" dirty="0"/>
              <a:t>프로토콜을 사용할 수 있으므로 데이터 링크에 따라 크기를 변경할 수 있게 되어 있다</a:t>
            </a:r>
            <a:r>
              <a:rPr lang="en-US" altLang="ko-KR" dirty="0"/>
              <a:t>. Total Length</a:t>
            </a:r>
            <a:r>
              <a:rPr lang="ko-KR" altLang="en-US" dirty="0"/>
              <a:t>에 따라 </a:t>
            </a:r>
            <a:r>
              <a:rPr lang="en-US" altLang="ko-KR" dirty="0"/>
              <a:t>IP </a:t>
            </a:r>
            <a:r>
              <a:rPr lang="ko-KR" altLang="en-US" dirty="0"/>
              <a:t>패킷은 논리상 최대 </a:t>
            </a:r>
            <a:r>
              <a:rPr lang="en-US" altLang="ko-KR" dirty="0"/>
              <a:t>65,535(FF)</a:t>
            </a:r>
            <a:r>
              <a:rPr lang="ko-KR" altLang="en-US" dirty="0"/>
              <a:t>바이트까지 크기를 지정할 수 있다</a:t>
            </a:r>
            <a:r>
              <a:rPr lang="en-US" altLang="ko-KR" dirty="0"/>
              <a:t>. Total Length</a:t>
            </a:r>
            <a:r>
              <a:rPr lang="ko-KR" altLang="en-US" dirty="0"/>
              <a:t>에서 </a:t>
            </a:r>
            <a:r>
              <a:rPr lang="en-US" altLang="ko-KR" dirty="0"/>
              <a:t>Header Length</a:t>
            </a:r>
            <a:r>
              <a:rPr lang="ko-KR" altLang="en-US" dirty="0"/>
              <a:t>를 빼면 </a:t>
            </a:r>
            <a:r>
              <a:rPr lang="en-US" altLang="ko-KR" dirty="0"/>
              <a:t>IP </a:t>
            </a:r>
            <a:r>
              <a:rPr lang="ko-KR" altLang="en-US" dirty="0"/>
              <a:t>패킷의 페이로드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  <a:r>
              <a:rPr lang="ko-KR" altLang="en-US" dirty="0"/>
              <a:t>크기를 알 수 있다</a:t>
            </a:r>
            <a:r>
              <a:rPr lang="en-US" altLang="ko-KR" dirty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Flags </a:t>
            </a:r>
            <a:r>
              <a:rPr lang="ko-KR" altLang="en-US" dirty="0"/>
              <a:t>필드는 큰 </a:t>
            </a:r>
            <a:r>
              <a:rPr lang="en-US" altLang="ko-KR" dirty="0"/>
              <a:t>IP </a:t>
            </a:r>
            <a:r>
              <a:rPr lang="ko-KR" altLang="en-US" dirty="0"/>
              <a:t>패킷을 한 번에 보낼 수 없을 때 여러 개의 </a:t>
            </a:r>
            <a:r>
              <a:rPr lang="en-US" altLang="ko-KR" dirty="0"/>
              <a:t>IP </a:t>
            </a:r>
            <a:r>
              <a:rPr lang="ko-KR" altLang="en-US" dirty="0"/>
              <a:t>패킷으로 분할하거나 재결합하는 단편화와 재조립에 사용된다</a:t>
            </a:r>
            <a:r>
              <a:rPr lang="en-US" altLang="ko-KR" dirty="0"/>
              <a:t>. </a:t>
            </a:r>
            <a:r>
              <a:rPr lang="ko-KR" altLang="en-US" dirty="0"/>
              <a:t>최초 플래그는 예약 비트 </a:t>
            </a:r>
            <a:r>
              <a:rPr lang="en-US" altLang="ko-KR" dirty="0"/>
              <a:t>Reserved bit</a:t>
            </a:r>
            <a:r>
              <a:rPr lang="ko-KR" altLang="en-US" dirty="0"/>
              <a:t>이다</a:t>
            </a:r>
            <a:r>
              <a:rPr lang="en-US" altLang="ko-KR" dirty="0"/>
              <a:t>. Don’t fragment </a:t>
            </a:r>
            <a:r>
              <a:rPr lang="ko-KR" altLang="en-US" dirty="0"/>
              <a:t>비트가 </a:t>
            </a:r>
            <a:r>
              <a:rPr lang="en-US" altLang="ko-KR" dirty="0"/>
              <a:t>1(ON)</a:t>
            </a:r>
            <a:r>
              <a:rPr lang="ko-KR" altLang="en-US" dirty="0"/>
              <a:t>이 되면 단편화가 금지되고 단편화가 발생하면 패킷이 파기된다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2482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2225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More </a:t>
            </a:r>
            <a:r>
              <a:rPr lang="en-US" altLang="ko-KR" dirty="0"/>
              <a:t>fragment </a:t>
            </a:r>
            <a:r>
              <a:rPr lang="ko-KR" altLang="en-US" dirty="0"/>
              <a:t>비트는 단편화가 금지되지 않은 경우</a:t>
            </a:r>
            <a:r>
              <a:rPr lang="en-US" altLang="ko-KR" dirty="0"/>
              <a:t>(Don’t fragment = 0)</a:t>
            </a:r>
            <a:r>
              <a:rPr lang="ko-KR" altLang="en-US" dirty="0"/>
              <a:t>에 이어서 단편화가 있는지 여부를 구별하기 위해 사용한다</a:t>
            </a:r>
            <a:r>
              <a:rPr lang="en-US" altLang="ko-KR" dirty="0"/>
              <a:t>. </a:t>
            </a:r>
            <a:r>
              <a:rPr lang="ko-KR" altLang="en-US" dirty="0"/>
              <a:t>분할된 패킷이 이 뒤에 계속 </a:t>
            </a:r>
            <a:r>
              <a:rPr lang="ko-KR" altLang="en-US" dirty="0" smtClean="0"/>
              <a:t>나타나면 </a:t>
            </a:r>
            <a:r>
              <a:rPr lang="en-US" altLang="ko-KR" dirty="0" smtClean="0"/>
              <a:t>More </a:t>
            </a:r>
            <a:r>
              <a:rPr lang="en-US" altLang="ko-KR" dirty="0"/>
              <a:t>fragment </a:t>
            </a:r>
            <a:r>
              <a:rPr lang="ko-KR" altLang="en-US" dirty="0"/>
              <a:t>비트는 </a:t>
            </a:r>
            <a:r>
              <a:rPr lang="en-US" altLang="ko-KR" dirty="0"/>
              <a:t>1(ON)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r>
              <a:rPr lang="ko-KR" altLang="en-US" dirty="0"/>
              <a:t>지금 분석하고 있는 패킷은 단편화 처리를 </a:t>
            </a:r>
            <a:r>
              <a:rPr lang="ko-KR" altLang="en-US" dirty="0" smtClean="0"/>
              <a:t>하지 않기 때문에 예약 비트</a:t>
            </a:r>
            <a:r>
              <a:rPr lang="en-US" altLang="ko-KR" dirty="0" smtClean="0"/>
              <a:t>, Don’t fragment 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, More fragment </a:t>
            </a:r>
            <a:r>
              <a:rPr lang="ko-KR" altLang="en-US" dirty="0" smtClean="0"/>
              <a:t>비트에 각각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삽입되었다</a:t>
            </a:r>
            <a:r>
              <a:rPr lang="en-US" altLang="ko-KR" dirty="0" smtClean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Fragment </a:t>
            </a:r>
            <a:r>
              <a:rPr lang="en-US" altLang="ko-KR" dirty="0"/>
              <a:t>offset</a:t>
            </a:r>
            <a:r>
              <a:rPr lang="ko-KR" altLang="en-US" dirty="0"/>
              <a:t>은 분할된 패킷이 전체에서 어느 위치에 있는지를 저장한다</a:t>
            </a:r>
            <a:r>
              <a:rPr lang="en-US" altLang="ko-KR" dirty="0"/>
              <a:t>. IP </a:t>
            </a:r>
            <a:r>
              <a:rPr lang="ko-KR" altLang="en-US" dirty="0" smtClean="0"/>
              <a:t>데이터그램은 </a:t>
            </a:r>
            <a:r>
              <a:rPr lang="ko-KR" altLang="en-US" dirty="0"/>
              <a:t>최대 </a:t>
            </a:r>
            <a:r>
              <a:rPr lang="en-US" altLang="ko-KR" dirty="0"/>
              <a:t>65,535</a:t>
            </a:r>
            <a:r>
              <a:rPr lang="ko-KR" altLang="en-US" dirty="0"/>
              <a:t>바이트이지만 그중에서 몇 바이트째인지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13</a:t>
            </a:r>
            <a:r>
              <a:rPr lang="ko-KR" altLang="en-US" dirty="0"/>
              <a:t>비트로 </a:t>
            </a:r>
            <a:r>
              <a:rPr lang="ko-KR" altLang="en-US" dirty="0" smtClean="0"/>
              <a:t>지정하기위해 </a:t>
            </a:r>
            <a:r>
              <a:rPr lang="en-US" altLang="ko-KR" dirty="0"/>
              <a:t>Fragment offset </a:t>
            </a:r>
            <a:r>
              <a:rPr lang="ko-KR" altLang="en-US" dirty="0"/>
              <a:t>값에 </a:t>
            </a:r>
            <a:r>
              <a:rPr lang="en-US" altLang="ko-KR" dirty="0"/>
              <a:t>4</a:t>
            </a:r>
            <a:r>
              <a:rPr lang="ko-KR" altLang="en-US" dirty="0"/>
              <a:t>바이트를 제곱한 값이 실제 페이로드의 위치가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35" y="3717032"/>
            <a:ext cx="41338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6149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다음에 </a:t>
            </a:r>
            <a:r>
              <a:rPr lang="ko-KR" altLang="en-US" dirty="0"/>
              <a:t>오는 </a:t>
            </a:r>
            <a:r>
              <a:rPr lang="en-US" altLang="ko-KR" dirty="0"/>
              <a:t>Time to live TTL</a:t>
            </a:r>
            <a:r>
              <a:rPr lang="ko-KR" altLang="en-US" dirty="0"/>
              <a:t>는 </a:t>
            </a:r>
            <a:r>
              <a:rPr lang="en-US" altLang="ko-KR" dirty="0"/>
              <a:t>IP </a:t>
            </a:r>
            <a:r>
              <a:rPr lang="ko-KR" altLang="en-US" dirty="0"/>
              <a:t>패킷의 수명을 나타내는 </a:t>
            </a:r>
            <a:r>
              <a:rPr lang="en-US" altLang="ko-KR" dirty="0"/>
              <a:t>1</a:t>
            </a:r>
            <a:r>
              <a:rPr lang="ko-KR" altLang="en-US" dirty="0"/>
              <a:t>바이트 필드이다</a:t>
            </a:r>
            <a:r>
              <a:rPr lang="en-US" altLang="ko-KR" dirty="0"/>
              <a:t>. TTL</a:t>
            </a:r>
            <a:r>
              <a:rPr lang="ko-KR" altLang="en-US" dirty="0"/>
              <a:t>은 </a:t>
            </a:r>
            <a:r>
              <a:rPr lang="ko-KR" altLang="en-US" dirty="0" smtClean="0"/>
              <a:t>송신 </a:t>
            </a:r>
            <a:r>
              <a:rPr lang="ko-KR" altLang="en-US" dirty="0"/>
              <a:t>측에서 처음 설정되고 라우터 등의 중계 장치를 통과할 때마다 </a:t>
            </a:r>
            <a:r>
              <a:rPr lang="en-US" altLang="ko-KR" dirty="0"/>
              <a:t>1</a:t>
            </a:r>
            <a:r>
              <a:rPr lang="ko-KR" altLang="en-US" dirty="0"/>
              <a:t>씩 감소한다</a:t>
            </a:r>
            <a:r>
              <a:rPr lang="en-US" altLang="ko-KR" dirty="0"/>
              <a:t>. </a:t>
            </a:r>
            <a:r>
              <a:rPr lang="ko-KR" altLang="en-US" dirty="0"/>
              <a:t>통신 </a:t>
            </a:r>
            <a:r>
              <a:rPr lang="ko-KR" altLang="en-US" dirty="0" smtClean="0"/>
              <a:t>도중에 </a:t>
            </a:r>
            <a:r>
              <a:rPr lang="en-US" altLang="ko-KR" dirty="0"/>
              <a:t>TTL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 되면 해당 패킷이 폐기된다</a:t>
            </a:r>
            <a:r>
              <a:rPr lang="en-US" altLang="ko-KR" dirty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Protocol </a:t>
            </a:r>
            <a:r>
              <a:rPr lang="ko-KR" altLang="en-US" dirty="0"/>
              <a:t>필드에는 </a:t>
            </a:r>
            <a:r>
              <a:rPr lang="en-US" altLang="ko-KR" dirty="0"/>
              <a:t>IP </a:t>
            </a:r>
            <a:r>
              <a:rPr lang="ko-KR" altLang="en-US" dirty="0"/>
              <a:t>다음 레이어의 헤더를 </a:t>
            </a:r>
            <a:r>
              <a:rPr lang="en-US" altLang="ko-KR" dirty="0"/>
              <a:t>1</a:t>
            </a:r>
            <a:r>
              <a:rPr lang="ko-KR" altLang="en-US" dirty="0"/>
              <a:t>바이트로 나타낸다</a:t>
            </a:r>
            <a:r>
              <a:rPr lang="en-US" altLang="ko-KR" dirty="0"/>
              <a:t>. Protocol </a:t>
            </a:r>
            <a:r>
              <a:rPr lang="ko-KR" altLang="en-US" dirty="0"/>
              <a:t>필드의 </a:t>
            </a:r>
            <a:r>
              <a:rPr lang="ko-KR" altLang="en-US" dirty="0" smtClean="0"/>
              <a:t>대표적인 </a:t>
            </a:r>
            <a:r>
              <a:rPr lang="ko-KR" altLang="en-US" dirty="0"/>
              <a:t>값</a:t>
            </a:r>
            <a:r>
              <a:rPr lang="en-US" altLang="ko-KR" dirty="0"/>
              <a:t>[</a:t>
            </a:r>
            <a:r>
              <a:rPr lang="ko-KR" altLang="en-US" dirty="0"/>
              <a:t>프로토콜</a:t>
            </a:r>
            <a:r>
              <a:rPr lang="en-US" altLang="ko-KR" dirty="0"/>
              <a:t>(</a:t>
            </a:r>
            <a:r>
              <a:rPr lang="ko-KR" altLang="en-US" dirty="0"/>
              <a:t>프로토콜 번호</a:t>
            </a:r>
            <a:r>
              <a:rPr lang="en-US" altLang="ko-KR" dirty="0"/>
              <a:t>)]</a:t>
            </a:r>
            <a:r>
              <a:rPr lang="ko-KR" altLang="en-US" dirty="0"/>
              <a:t>은 </a:t>
            </a:r>
            <a:r>
              <a:rPr lang="en-US" altLang="ko-KR" dirty="0"/>
              <a:t>ICMP(1), TCP(6), UDP(17) </a:t>
            </a:r>
            <a:r>
              <a:rPr lang="ko-KR" altLang="en-US" dirty="0"/>
              <a:t>등이다</a:t>
            </a:r>
            <a:r>
              <a:rPr lang="en-US" altLang="ko-KR" dirty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Header </a:t>
            </a:r>
            <a:r>
              <a:rPr lang="en-US" altLang="ko-KR" dirty="0"/>
              <a:t>checksum</a:t>
            </a:r>
            <a:r>
              <a:rPr lang="ko-KR" altLang="en-US" dirty="0"/>
              <a:t>은 </a:t>
            </a:r>
            <a:r>
              <a:rPr lang="en-US" altLang="ko-KR" dirty="0"/>
              <a:t>IP </a:t>
            </a:r>
            <a:r>
              <a:rPr lang="ko-KR" altLang="en-US" dirty="0"/>
              <a:t>헤더의 내용을 확인하기 위한 필드로</a:t>
            </a:r>
            <a:r>
              <a:rPr lang="en-US" altLang="ko-KR" dirty="0"/>
              <a:t>, </a:t>
            </a:r>
            <a:r>
              <a:rPr lang="ko-KR" altLang="en-US" dirty="0"/>
              <a:t>헤더에 오류가 </a:t>
            </a:r>
            <a:r>
              <a:rPr lang="ko-KR" altLang="en-US" dirty="0" smtClean="0"/>
              <a:t>없는지 검사하는 </a:t>
            </a:r>
            <a:r>
              <a:rPr lang="ko-KR" altLang="en-US" dirty="0"/>
              <a:t>데 사용한다</a:t>
            </a:r>
            <a:r>
              <a:rPr lang="en-US" altLang="ko-KR" dirty="0" smtClean="0"/>
              <a:t>.</a:t>
            </a:r>
          </a:p>
          <a:p>
            <a:pPr marL="447675" lvl="2" indent="0">
              <a:buNone/>
            </a:pPr>
            <a:endParaRPr lang="en-US" altLang="ko-KR" dirty="0"/>
          </a:p>
          <a:p>
            <a:pPr marL="733425">
              <a:buFont typeface="+mj-lt"/>
              <a:buAutoNum type="arabicPeriod" startAt="2"/>
            </a:pPr>
            <a:r>
              <a:rPr lang="en-US" altLang="ko-KR" dirty="0"/>
              <a:t>ARP </a:t>
            </a:r>
            <a:r>
              <a:rPr lang="ko-KR" altLang="en-US" dirty="0"/>
              <a:t>덤프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1009650" lvl="2" indent="-285750"/>
            <a:r>
              <a:rPr lang="en-US" altLang="ko-KR" dirty="0"/>
              <a:t>Ethernet II </a:t>
            </a:r>
            <a:r>
              <a:rPr lang="ko-KR" altLang="en-US" dirty="0"/>
              <a:t>헤더 뒤에 </a:t>
            </a:r>
            <a:r>
              <a:rPr lang="en-US" altLang="ko-KR" dirty="0"/>
              <a:t>ARP </a:t>
            </a:r>
            <a:r>
              <a:rPr lang="ko-KR" altLang="en-US" dirty="0"/>
              <a:t>헤더가 캡슐화되어 송신되는 </a:t>
            </a:r>
            <a:r>
              <a:rPr lang="en-US" altLang="ko-KR" dirty="0"/>
              <a:t>ARP </a:t>
            </a:r>
            <a:r>
              <a:rPr lang="ko-KR" altLang="en-US" dirty="0"/>
              <a:t>패킷은 </a:t>
            </a:r>
            <a:r>
              <a:rPr lang="en-US" altLang="ko-KR" dirty="0"/>
              <a:t>Ethernet II </a:t>
            </a:r>
            <a:r>
              <a:rPr lang="ko-KR" altLang="en-US" dirty="0" smtClean="0"/>
              <a:t>프레임의 최소 </a:t>
            </a:r>
            <a:r>
              <a:rPr lang="ko-KR" altLang="en-US" dirty="0"/>
              <a:t>크기인 </a:t>
            </a:r>
            <a:r>
              <a:rPr lang="en-US" altLang="ko-KR" dirty="0"/>
              <a:t>64</a:t>
            </a:r>
            <a:r>
              <a:rPr lang="ko-KR" altLang="en-US" dirty="0"/>
              <a:t>바이트이다</a:t>
            </a:r>
            <a:r>
              <a:rPr lang="en-US" altLang="ko-KR" dirty="0"/>
              <a:t>. ARP </a:t>
            </a:r>
            <a:r>
              <a:rPr lang="ko-KR" altLang="en-US" dirty="0"/>
              <a:t>패킷을 송신할 때 </a:t>
            </a:r>
            <a:r>
              <a:rPr lang="en-US" altLang="ko-KR" dirty="0"/>
              <a:t>Ethernet II </a:t>
            </a:r>
            <a:r>
              <a:rPr lang="ko-KR" altLang="en-US" dirty="0"/>
              <a:t>헤더의 타입에는 </a:t>
            </a:r>
            <a:r>
              <a:rPr lang="en-US" altLang="ko-KR" dirty="0"/>
              <a:t>0x0806</a:t>
            </a:r>
            <a:r>
              <a:rPr lang="ko-KR" altLang="en-US" dirty="0" smtClean="0"/>
              <a:t>이 사용된다</a:t>
            </a:r>
            <a:r>
              <a:rPr lang="en-US" altLang="ko-KR" dirty="0"/>
              <a:t>. ARP </a:t>
            </a:r>
            <a:r>
              <a:rPr lang="ko-KR" altLang="en-US" dirty="0"/>
              <a:t>패킷에 대해 덤프 분석을 수행해보자</a:t>
            </a:r>
            <a:endParaRPr lang="en-US" altLang="ko-KR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941168"/>
            <a:ext cx="41529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2107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212976"/>
            <a:ext cx="8208912" cy="3384376"/>
          </a:xfrm>
        </p:spPr>
        <p:txBody>
          <a:bodyPr/>
          <a:lstStyle/>
          <a:p>
            <a:pPr lvl="2"/>
            <a:r>
              <a:rPr lang="ko-KR" altLang="en-US" dirty="0"/>
              <a:t>패킷 리스트 영역에서 </a:t>
            </a:r>
            <a:r>
              <a:rPr lang="en-US" altLang="ko-KR" dirty="0"/>
              <a:t>7</a:t>
            </a:r>
            <a:r>
              <a:rPr lang="ko-KR" altLang="en-US" dirty="0"/>
              <a:t>번과 </a:t>
            </a:r>
            <a:r>
              <a:rPr lang="en-US" altLang="ko-KR" dirty="0"/>
              <a:t>8</a:t>
            </a:r>
            <a:r>
              <a:rPr lang="ko-KR" altLang="en-US" dirty="0"/>
              <a:t>번 프레임의 </a:t>
            </a:r>
            <a:r>
              <a:rPr lang="en-US" altLang="ko-KR" dirty="0"/>
              <a:t>ARP </a:t>
            </a:r>
            <a:r>
              <a:rPr lang="ko-KR" altLang="en-US" dirty="0"/>
              <a:t>패킷을 살펴보자</a:t>
            </a:r>
            <a:r>
              <a:rPr lang="en-US" altLang="ko-KR" dirty="0"/>
              <a:t>. Info </a:t>
            </a:r>
            <a:r>
              <a:rPr lang="ko-KR" altLang="en-US" dirty="0"/>
              <a:t>열에 </a:t>
            </a:r>
            <a:r>
              <a:rPr lang="en-US" altLang="ko-KR" dirty="0"/>
              <a:t>Who has…</a:t>
            </a:r>
            <a:r>
              <a:rPr lang="ko-KR" altLang="en-US" dirty="0"/>
              <a:t>로 표시된 패킷이 </a:t>
            </a:r>
            <a:r>
              <a:rPr lang="en-US" altLang="ko-KR" dirty="0"/>
              <a:t>ARP </a:t>
            </a:r>
            <a:r>
              <a:rPr lang="ko-KR" altLang="en-US" dirty="0"/>
              <a:t>요청 프레임이고</a:t>
            </a:r>
            <a:r>
              <a:rPr lang="en-US" altLang="ko-KR" dirty="0"/>
              <a:t>, …is at…</a:t>
            </a:r>
            <a:r>
              <a:rPr lang="ko-KR" altLang="en-US" dirty="0"/>
              <a:t>으로 표시된 프레임이 </a:t>
            </a:r>
            <a:r>
              <a:rPr lang="en-US" altLang="ko-KR" dirty="0"/>
              <a:t>ARP </a:t>
            </a:r>
            <a:r>
              <a:rPr lang="ko-KR" altLang="en-US" dirty="0"/>
              <a:t>응답 프레임이다</a:t>
            </a:r>
            <a:r>
              <a:rPr lang="en-US" altLang="ko-KR" dirty="0"/>
              <a:t>. </a:t>
            </a:r>
            <a:r>
              <a:rPr lang="ko-KR" altLang="en-US" dirty="0"/>
              <a:t>이 두 패킷을 </a:t>
            </a:r>
            <a:r>
              <a:rPr lang="en-US" altLang="ko-KR" dirty="0"/>
              <a:t>ARP </a:t>
            </a:r>
            <a:r>
              <a:rPr lang="ko-KR" altLang="en-US" dirty="0"/>
              <a:t>시퀀스라고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5817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459" y="4797152"/>
            <a:ext cx="34766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6438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7</a:t>
            </a:r>
            <a:r>
              <a:rPr lang="ko-KR" altLang="en-US" dirty="0"/>
              <a:t>번 프레임의 </a:t>
            </a:r>
            <a:r>
              <a:rPr lang="en-US" altLang="ko-KR" dirty="0"/>
              <a:t>ARP </a:t>
            </a:r>
            <a:r>
              <a:rPr lang="ko-KR" altLang="en-US" dirty="0"/>
              <a:t>요청을 살펴보자</a:t>
            </a:r>
            <a:r>
              <a:rPr lang="en-US" altLang="ko-KR" dirty="0"/>
              <a:t>. Info </a:t>
            </a:r>
            <a:r>
              <a:rPr lang="ko-KR" altLang="en-US" dirty="0"/>
              <a:t>열에 있는 </a:t>
            </a:r>
            <a:r>
              <a:rPr lang="en-US" altLang="ko-KR" dirty="0"/>
              <a:t>Who has… </a:t>
            </a:r>
            <a:r>
              <a:rPr lang="ko-KR" altLang="en-US" dirty="0"/>
              <a:t>패킷을 선택한 후 패킷 상세 영역에서 </a:t>
            </a:r>
            <a:r>
              <a:rPr lang="en-US" altLang="ko-KR" dirty="0"/>
              <a:t>Ethernet II</a:t>
            </a:r>
            <a:r>
              <a:rPr lang="ko-KR" altLang="en-US" dirty="0"/>
              <a:t>를 클릭한다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수신지 </a:t>
            </a:r>
            <a:r>
              <a:rPr lang="en-US" altLang="ko-KR" dirty="0"/>
              <a:t>MAC </a:t>
            </a:r>
            <a:r>
              <a:rPr lang="ko-KR" altLang="en-US" dirty="0"/>
              <a:t>주소를 지정하는 </a:t>
            </a:r>
            <a:r>
              <a:rPr lang="en-US" altLang="ko-KR" dirty="0"/>
              <a:t>Destination </a:t>
            </a:r>
            <a:r>
              <a:rPr lang="ko-KR" altLang="en-US" dirty="0"/>
              <a:t>필드가 </a:t>
            </a:r>
            <a:r>
              <a:rPr lang="en-US" altLang="ko-KR" dirty="0"/>
              <a:t>Broadcast</a:t>
            </a:r>
            <a:r>
              <a:rPr lang="ko-KR" altLang="en-US" dirty="0"/>
              <a:t>로 되어 있다</a:t>
            </a:r>
            <a:r>
              <a:rPr lang="en-US" altLang="ko-KR" dirty="0"/>
              <a:t>. </a:t>
            </a:r>
            <a:r>
              <a:rPr lang="ko-KR" altLang="en-US" dirty="0"/>
              <a:t>이때 패킷 데이터 영역의 </a:t>
            </a:r>
            <a:r>
              <a:rPr lang="en-US" altLang="ko-KR" dirty="0"/>
              <a:t>ff:ff:ff:ff:ff:ff </a:t>
            </a:r>
            <a:r>
              <a:rPr lang="ko-KR" altLang="en-US" dirty="0"/>
              <a:t>부분이 진하게 표시될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844824"/>
            <a:ext cx="63246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4437112"/>
            <a:ext cx="63436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159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ARP </a:t>
            </a:r>
            <a:r>
              <a:rPr lang="ko-KR" altLang="en-US" dirty="0"/>
              <a:t>요청은 </a:t>
            </a:r>
            <a:r>
              <a:rPr lang="en-US" altLang="ko-KR" dirty="0"/>
              <a:t>LAN</a:t>
            </a:r>
            <a:r>
              <a:rPr lang="ko-KR" altLang="en-US" dirty="0"/>
              <a:t>에 연결되어 있는 모든 컴퓨터 및 장치에 질의할 필요가 있다</a:t>
            </a:r>
            <a:r>
              <a:rPr lang="en-US" altLang="ko-KR" dirty="0"/>
              <a:t>. </a:t>
            </a:r>
            <a:r>
              <a:rPr lang="ko-KR" altLang="en-US" dirty="0"/>
              <a:t>따라서 수신자 주소에 브로드캐스트를 사용한다</a:t>
            </a:r>
            <a:r>
              <a:rPr lang="en-US" altLang="ko-KR" dirty="0"/>
              <a:t>. </a:t>
            </a:r>
            <a:r>
              <a:rPr lang="ko-KR" altLang="en-US" dirty="0"/>
              <a:t>이번에는 해당 </a:t>
            </a:r>
            <a:r>
              <a:rPr lang="ko-KR" altLang="en-US" dirty="0" smtClean="0"/>
              <a:t>패킷의 </a:t>
            </a:r>
            <a:r>
              <a:rPr lang="en-US" altLang="ko-KR" dirty="0" smtClean="0"/>
              <a:t>Address Resolution </a:t>
            </a:r>
            <a:r>
              <a:rPr lang="en-US" altLang="ko-KR" dirty="0"/>
              <a:t>Protocol</a:t>
            </a:r>
            <a:r>
              <a:rPr lang="ko-KR" altLang="en-US" dirty="0"/>
              <a:t>을 클릭한다</a:t>
            </a:r>
            <a:r>
              <a:rPr lang="en-US" altLang="ko-KR" dirty="0"/>
              <a:t>. </a:t>
            </a:r>
            <a:r>
              <a:rPr lang="ko-KR" altLang="en-US" dirty="0"/>
              <a:t>헤더가 펼쳐지고 상위에 </a:t>
            </a:r>
            <a:r>
              <a:rPr lang="en-US" altLang="ko-KR" dirty="0"/>
              <a:t>2</a:t>
            </a:r>
            <a:r>
              <a:rPr lang="ko-KR" altLang="en-US" dirty="0"/>
              <a:t>바이트의 </a:t>
            </a:r>
            <a:r>
              <a:rPr lang="en-US" altLang="ko-KR" dirty="0"/>
              <a:t>Hardware type </a:t>
            </a:r>
            <a:r>
              <a:rPr lang="ko-KR" altLang="en-US" dirty="0"/>
              <a:t>필드</a:t>
            </a:r>
            <a:r>
              <a:rPr lang="en-US" altLang="ko-KR" dirty="0"/>
              <a:t>(</a:t>
            </a:r>
            <a:r>
              <a:rPr lang="ko-KR" altLang="en-US" dirty="0" smtClean="0"/>
              <a:t>데이터영역의 </a:t>
            </a:r>
            <a:r>
              <a:rPr lang="en-US" altLang="ko-KR" dirty="0"/>
              <a:t>00 01)</a:t>
            </a:r>
            <a:r>
              <a:rPr lang="ko-KR" altLang="en-US" dirty="0"/>
              <a:t>가 나타난다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Hardware </a:t>
            </a:r>
            <a:r>
              <a:rPr lang="en-US" altLang="ko-KR" dirty="0"/>
              <a:t>type</a:t>
            </a:r>
            <a:r>
              <a:rPr lang="ko-KR" altLang="en-US" dirty="0"/>
              <a:t>은 데이터 링크 계층의 프로토콜 종류를 지정하는 필드이며</a:t>
            </a:r>
            <a:r>
              <a:rPr lang="en-US" altLang="ko-KR" dirty="0"/>
              <a:t>, (1)</a:t>
            </a:r>
            <a:r>
              <a:rPr lang="ko-KR" altLang="en-US" dirty="0"/>
              <a:t>은</a:t>
            </a:r>
          </a:p>
          <a:p>
            <a:pPr lvl="2"/>
            <a:r>
              <a:rPr lang="en-US" altLang="ko-KR" dirty="0"/>
              <a:t>Ethernet II</a:t>
            </a:r>
            <a:r>
              <a:rPr lang="ko-KR" altLang="en-US" dirty="0"/>
              <a:t>를 사용한다는 것을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2976"/>
            <a:ext cx="55149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0872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실습 </a:t>
            </a:r>
            <a:r>
              <a:rPr lang="en-US" altLang="ko-KR" dirty="0"/>
              <a:t>– IP, ARP </a:t>
            </a:r>
            <a:r>
              <a:rPr lang="ko-KR" altLang="en-US" dirty="0"/>
              <a:t>덤프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Protocol </a:t>
            </a:r>
            <a:r>
              <a:rPr lang="en-US" altLang="ko-KR" dirty="0"/>
              <a:t>type </a:t>
            </a:r>
            <a:r>
              <a:rPr lang="ko-KR" altLang="en-US" dirty="0"/>
              <a:t>필드에는 네트워크 계층의 프로토콜이 </a:t>
            </a:r>
            <a:r>
              <a:rPr lang="en-US" altLang="ko-KR" dirty="0"/>
              <a:t>2</a:t>
            </a:r>
            <a:r>
              <a:rPr lang="ko-KR" altLang="en-US" dirty="0"/>
              <a:t>바이트로 지정된다</a:t>
            </a:r>
            <a:r>
              <a:rPr lang="en-US" altLang="ko-KR" dirty="0"/>
              <a:t>. 0800</a:t>
            </a:r>
            <a:r>
              <a:rPr lang="ko-KR" altLang="en-US" dirty="0"/>
              <a:t>은 </a:t>
            </a:r>
            <a:r>
              <a:rPr lang="ko-KR" altLang="en-US" dirty="0" smtClean="0"/>
              <a:t>네트워크 </a:t>
            </a:r>
            <a:r>
              <a:rPr lang="ko-KR" altLang="en-US" dirty="0"/>
              <a:t>계층의 </a:t>
            </a:r>
            <a:r>
              <a:rPr lang="en-US" altLang="ko-KR" dirty="0"/>
              <a:t>IPv4</a:t>
            </a:r>
            <a:r>
              <a:rPr lang="ko-KR" altLang="en-US" dirty="0"/>
              <a:t>를 나타낸다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Hardware </a:t>
            </a:r>
            <a:r>
              <a:rPr lang="en-US" altLang="ko-KR" dirty="0"/>
              <a:t>size </a:t>
            </a:r>
            <a:r>
              <a:rPr lang="ko-KR" altLang="en-US" dirty="0"/>
              <a:t>필드는 데이터 링크 계층의 주소 크기를 나타내며</a:t>
            </a:r>
            <a:r>
              <a:rPr lang="en-US" altLang="ko-KR" dirty="0"/>
              <a:t>, MAC </a:t>
            </a:r>
            <a:r>
              <a:rPr lang="ko-KR" altLang="en-US" dirty="0"/>
              <a:t>주소의 </a:t>
            </a:r>
            <a:r>
              <a:rPr lang="ko-KR" altLang="en-US" dirty="0" smtClean="0"/>
              <a:t>크기인 </a:t>
            </a:r>
            <a:r>
              <a:rPr lang="en-US" altLang="ko-KR" dirty="0" smtClean="0"/>
              <a:t>6</a:t>
            </a:r>
            <a:r>
              <a:rPr lang="ko-KR" altLang="en-US" dirty="0"/>
              <a:t>이 지정되어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Protocol </a:t>
            </a:r>
            <a:r>
              <a:rPr lang="en-US" altLang="ko-KR" dirty="0"/>
              <a:t>size </a:t>
            </a:r>
            <a:r>
              <a:rPr lang="ko-KR" altLang="en-US" dirty="0"/>
              <a:t>필드는 네트워크 계층의 프로토콜 주소 크기를 나타내며</a:t>
            </a:r>
            <a:r>
              <a:rPr lang="en-US" altLang="ko-KR" dirty="0"/>
              <a:t>, IP </a:t>
            </a:r>
            <a:r>
              <a:rPr lang="ko-KR" altLang="en-US" dirty="0"/>
              <a:t>주소의 </a:t>
            </a:r>
            <a:r>
              <a:rPr lang="ko-KR" altLang="en-US" dirty="0" smtClean="0"/>
              <a:t>크기인 </a:t>
            </a:r>
            <a:r>
              <a:rPr lang="en-US" altLang="ko-KR" dirty="0"/>
              <a:t>4</a:t>
            </a:r>
            <a:r>
              <a:rPr lang="ko-KR" altLang="en-US" dirty="0"/>
              <a:t>가 지정되어 있다</a:t>
            </a:r>
            <a:r>
              <a:rPr lang="en-US" altLang="ko-KR" dirty="0"/>
              <a:t>. Hardware size </a:t>
            </a:r>
            <a:r>
              <a:rPr lang="ko-KR" altLang="en-US" dirty="0"/>
              <a:t>필드와 </a:t>
            </a:r>
            <a:r>
              <a:rPr lang="en-US" altLang="ko-KR" dirty="0"/>
              <a:t>Protocol size </a:t>
            </a:r>
            <a:r>
              <a:rPr lang="ko-KR" altLang="en-US" dirty="0"/>
              <a:t>필드는 </a:t>
            </a:r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en-US" altLang="ko-KR" dirty="0"/>
              <a:t>MAC </a:t>
            </a:r>
            <a:r>
              <a:rPr lang="ko-KR" altLang="en-US" dirty="0" smtClean="0"/>
              <a:t>주소를 </a:t>
            </a:r>
            <a:r>
              <a:rPr lang="ko-KR" altLang="en-US" dirty="0"/>
              <a:t>교환하는 것을 의미한다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바이트인 </a:t>
            </a:r>
            <a:r>
              <a:rPr lang="en-US" altLang="ko-KR" dirty="0"/>
              <a:t>Opcode </a:t>
            </a:r>
            <a:r>
              <a:rPr lang="ko-KR" altLang="en-US" dirty="0"/>
              <a:t>필드에는 </a:t>
            </a:r>
            <a:r>
              <a:rPr lang="en-US" altLang="ko-KR" dirty="0"/>
              <a:t>ARP</a:t>
            </a:r>
            <a:r>
              <a:rPr lang="ko-KR" altLang="en-US" dirty="0"/>
              <a:t>로 수행하는 작업의 종류를 지정한다</a:t>
            </a:r>
            <a:r>
              <a:rPr lang="en-US" altLang="ko-KR" dirty="0"/>
              <a:t>. request(1)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IP </a:t>
            </a:r>
            <a:r>
              <a:rPr lang="ko-KR" altLang="en-US" dirty="0"/>
              <a:t>주소를 바탕으로 </a:t>
            </a:r>
            <a:r>
              <a:rPr lang="en-US" altLang="ko-KR" dirty="0"/>
              <a:t>MAC </a:t>
            </a:r>
            <a:r>
              <a:rPr lang="ko-KR" altLang="en-US" dirty="0"/>
              <a:t>주소를 질의하는 </a:t>
            </a:r>
            <a:r>
              <a:rPr lang="en-US" altLang="ko-KR" dirty="0"/>
              <a:t>ARP </a:t>
            </a:r>
            <a:r>
              <a:rPr lang="ko-KR" altLang="en-US" dirty="0"/>
              <a:t>요청 브로드캐스트를 의미한다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6</a:t>
            </a:r>
            <a:r>
              <a:rPr lang="ko-KR" altLang="en-US" dirty="0" smtClean="0"/>
              <a:t>바이트인 </a:t>
            </a:r>
            <a:r>
              <a:rPr lang="en-US" altLang="ko-KR" dirty="0"/>
              <a:t>Sender MAC address</a:t>
            </a:r>
            <a:r>
              <a:rPr lang="ko-KR" altLang="en-US" dirty="0"/>
              <a:t>는 </a:t>
            </a:r>
            <a:r>
              <a:rPr lang="en-US" altLang="ko-KR" dirty="0"/>
              <a:t>ARP </a:t>
            </a:r>
            <a:r>
              <a:rPr lang="ko-KR" altLang="en-US" dirty="0"/>
              <a:t>요청을 질의하는 송신지 컴퓨터의 </a:t>
            </a:r>
            <a:r>
              <a:rPr lang="en-US" altLang="ko-KR" dirty="0"/>
              <a:t>MAC </a:t>
            </a:r>
            <a:r>
              <a:rPr lang="ko-KR" altLang="en-US" dirty="0" smtClean="0"/>
              <a:t>주소를 </a:t>
            </a:r>
            <a:r>
              <a:rPr lang="ko-KR" altLang="en-US" dirty="0"/>
              <a:t>지정하는 필드이며</a:t>
            </a:r>
            <a:r>
              <a:rPr lang="en-US" altLang="ko-KR" dirty="0"/>
              <a:t>, </a:t>
            </a:r>
            <a:r>
              <a:rPr lang="ko-KR" altLang="en-US" dirty="0"/>
              <a:t>자신이 사용하는 컴퓨터의 </a:t>
            </a:r>
            <a:r>
              <a:rPr lang="en-US" altLang="ko-KR" dirty="0"/>
              <a:t>MAC </a:t>
            </a:r>
            <a:r>
              <a:rPr lang="ko-KR" altLang="en-US" dirty="0"/>
              <a:t>주소가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54006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47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6631</TotalTime>
  <Words>10185</Words>
  <Application>Microsoft Office PowerPoint</Application>
  <PresentationFormat>화면 슬라이드 쇼(4:3)</PresentationFormat>
  <Paragraphs>581</Paragraphs>
  <Slides>103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103</vt:i4>
      </vt:variant>
    </vt:vector>
  </HeadingPairs>
  <TitlesOfParts>
    <vt:vector size="109" baseType="lpstr">
      <vt:lpstr>굴림</vt:lpstr>
      <vt:lpstr>맑은 고딕</vt:lpstr>
      <vt:lpstr>Arial</vt:lpstr>
      <vt:lpstr>Tahoma</vt:lpstr>
      <vt:lpstr>Wingdings</vt:lpstr>
      <vt:lpstr>Office 테마</vt:lpstr>
      <vt:lpstr>Chapter 05. 네트워크 계층</vt:lpstr>
      <vt:lpstr>PowerPoint 프레젠테이션</vt:lpstr>
      <vt:lpstr>PowerPoint 프레젠테이션</vt:lpstr>
      <vt:lpstr>01. 프로토콜의 이해</vt:lpstr>
      <vt:lpstr>02. 인터넷 표준 프로토콜</vt:lpstr>
      <vt:lpstr>02. 인터넷 표준 프로토콜</vt:lpstr>
      <vt:lpstr>02. 인터넷 표준 프로토콜</vt:lpstr>
      <vt:lpstr>02. 인터넷 표준 프로토콜</vt:lpstr>
      <vt:lpstr>02. 인터넷 표준 프로토콜</vt:lpstr>
      <vt:lpstr>02. 인터넷 표준 프로토콜</vt:lpstr>
      <vt:lpstr>02. 인터넷 표준 프로토콜</vt:lpstr>
      <vt:lpstr>02. 인터넷 표준 프로토콜</vt:lpstr>
      <vt:lpstr>02. 인터넷 표준 프로토콜</vt:lpstr>
      <vt:lpstr>02. 인터넷 표준 프로토콜</vt:lpstr>
      <vt:lpstr>03. 네트워크 계층</vt:lpstr>
      <vt:lpstr>03. 네트워크 계층</vt:lpstr>
      <vt:lpstr>03. 네트워크 계층</vt:lpstr>
      <vt:lpstr>03. 네트워크 계층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04. IPv4</vt:lpstr>
      <vt:lpstr>05. 라우터</vt:lpstr>
      <vt:lpstr>05. 라우터</vt:lpstr>
      <vt:lpstr>05. 라우터</vt:lpstr>
      <vt:lpstr>05. 라우터</vt:lpstr>
      <vt:lpstr>05. 라우터</vt:lpstr>
      <vt:lpstr>05. 라우터</vt:lpstr>
      <vt:lpstr>05. 라우터</vt:lpstr>
      <vt:lpstr>05. 라우터</vt:lpstr>
      <vt:lpstr>06. IPv6</vt:lpstr>
      <vt:lpstr>06. IPv6</vt:lpstr>
      <vt:lpstr>06. IPv6</vt:lpstr>
      <vt:lpstr>06. IPv6</vt:lpstr>
      <vt:lpstr>06. IPv6</vt:lpstr>
      <vt:lpstr>06. IPv6</vt:lpstr>
      <vt:lpstr>06. IPv6</vt:lpstr>
      <vt:lpstr>06. IPv6</vt:lpstr>
      <vt:lpstr>06. IPv6</vt:lpstr>
      <vt:lpstr>06. IPv6</vt:lpstr>
      <vt:lpstr>06. IPv6</vt:lpstr>
      <vt:lpstr>06. IPv6</vt:lpstr>
      <vt:lpstr>06. IPv6</vt:lpstr>
      <vt:lpstr>06. IPv6</vt:lpstr>
      <vt:lpstr>06. IPv6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07. 네트워크 계층 프로토콜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  <vt:lpstr>08. 실습 – IP, ARP 덤프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성 진현</cp:lastModifiedBy>
  <cp:revision>665</cp:revision>
  <dcterms:created xsi:type="dcterms:W3CDTF">2012-07-11T10:23:22Z</dcterms:created>
  <dcterms:modified xsi:type="dcterms:W3CDTF">2020-10-16T02:34:56Z</dcterms:modified>
</cp:coreProperties>
</file>