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302" y="78"/>
      </p:cViewPr>
      <p:guideLst>
        <p:guide orient="horz" pos="2157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6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9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6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8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5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7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5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9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3811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F34F-64E5-4267-9798-22E71E50195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63F5-22F4-446C-824F-15078CD8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9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image" Target="../media/image6.png"  /><Relationship Id="rId11" Type="http://schemas.openxmlformats.org/officeDocument/2006/relationships/image" Target="../media/image4.jpeg"  /><Relationship Id="rId12" Type="http://schemas.openxmlformats.org/officeDocument/2006/relationships/image" Target="../media/image6.png"  /><Relationship Id="rId13" Type="http://schemas.openxmlformats.org/officeDocument/2006/relationships/image" Target="../media/image6.png"  /><Relationship Id="rId14" Type="http://schemas.openxmlformats.org/officeDocument/2006/relationships/image" Target="../media/image5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17" Type="http://schemas.openxmlformats.org/officeDocument/2006/relationships/image" Target="../media/image6.png"  /><Relationship Id="rId18" Type="http://schemas.openxmlformats.org/officeDocument/2006/relationships/image" Target="../media/image6.png"  /><Relationship Id="rId19" Type="http://schemas.openxmlformats.org/officeDocument/2006/relationships/image" Target="../media/image6.png"  /><Relationship Id="rId2" Type="http://schemas.openxmlformats.org/officeDocument/2006/relationships/image" Target="../media/image1.png"  /><Relationship Id="rId20" Type="http://schemas.openxmlformats.org/officeDocument/2006/relationships/image" Target="../media/image6.png"  /><Relationship Id="rId21" Type="http://schemas.openxmlformats.org/officeDocument/2006/relationships/image" Target="../media/image6.png"  /><Relationship Id="rId22" Type="http://schemas.openxmlformats.org/officeDocument/2006/relationships/image" Target="../media/image6.png"  /><Relationship Id="rId23" Type="http://schemas.openxmlformats.org/officeDocument/2006/relationships/image" Target="../media/image6.png"  /><Relationship Id="rId24" Type="http://schemas.openxmlformats.org/officeDocument/2006/relationships/image" Target="../media/image6.png"  /><Relationship Id="rId25" Type="http://schemas.openxmlformats.org/officeDocument/2006/relationships/image" Target="../media/image6.png"  /><Relationship Id="rId26" Type="http://schemas.openxmlformats.org/officeDocument/2006/relationships/image" Target="../media/image6.png"  /><Relationship Id="rId27" Type="http://schemas.openxmlformats.org/officeDocument/2006/relationships/image" Target="../media/image6.png"  /><Relationship Id="rId28" Type="http://schemas.openxmlformats.org/officeDocument/2006/relationships/image" Target="../media/image6.png"  /><Relationship Id="rId29" Type="http://schemas.openxmlformats.org/officeDocument/2006/relationships/image" Target="../media/image6.png"  /><Relationship Id="rId3" Type="http://schemas.openxmlformats.org/officeDocument/2006/relationships/image" Target="../media/image2.png"  /><Relationship Id="rId30" Type="http://schemas.openxmlformats.org/officeDocument/2006/relationships/image" Target="../media/image6.png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.png"  /><Relationship Id="rId9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image" Target="../media/image6.png"  /><Relationship Id="rId11" Type="http://schemas.openxmlformats.org/officeDocument/2006/relationships/image" Target="../media/image4.jpeg"  /><Relationship Id="rId12" Type="http://schemas.openxmlformats.org/officeDocument/2006/relationships/image" Target="../media/image6.png"  /><Relationship Id="rId13" Type="http://schemas.openxmlformats.org/officeDocument/2006/relationships/image" Target="../media/image6.png"  /><Relationship Id="rId14" Type="http://schemas.openxmlformats.org/officeDocument/2006/relationships/image" Target="../media/image5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17" Type="http://schemas.openxmlformats.org/officeDocument/2006/relationships/image" Target="../media/image6.png"  /><Relationship Id="rId18" Type="http://schemas.openxmlformats.org/officeDocument/2006/relationships/image" Target="../media/image6.png"  /><Relationship Id="rId19" Type="http://schemas.openxmlformats.org/officeDocument/2006/relationships/image" Target="../media/image6.png"  /><Relationship Id="rId2" Type="http://schemas.openxmlformats.org/officeDocument/2006/relationships/image" Target="../media/image1.png"  /><Relationship Id="rId20" Type="http://schemas.openxmlformats.org/officeDocument/2006/relationships/image" Target="../media/image6.png"  /><Relationship Id="rId21" Type="http://schemas.openxmlformats.org/officeDocument/2006/relationships/image" Target="../media/image6.png"  /><Relationship Id="rId22" Type="http://schemas.openxmlformats.org/officeDocument/2006/relationships/image" Target="../media/image6.png"  /><Relationship Id="rId23" Type="http://schemas.openxmlformats.org/officeDocument/2006/relationships/image" Target="../media/image6.png"  /><Relationship Id="rId24" Type="http://schemas.openxmlformats.org/officeDocument/2006/relationships/image" Target="../media/image6.png"  /><Relationship Id="rId25" Type="http://schemas.openxmlformats.org/officeDocument/2006/relationships/image" Target="../media/image6.png"  /><Relationship Id="rId26" Type="http://schemas.openxmlformats.org/officeDocument/2006/relationships/image" Target="../media/image6.png"  /><Relationship Id="rId27" Type="http://schemas.openxmlformats.org/officeDocument/2006/relationships/image" Target="../media/image6.png"  /><Relationship Id="rId28" Type="http://schemas.openxmlformats.org/officeDocument/2006/relationships/image" Target="../media/image6.png"  /><Relationship Id="rId29" Type="http://schemas.openxmlformats.org/officeDocument/2006/relationships/image" Target="../media/image6.png"  /><Relationship Id="rId3" Type="http://schemas.openxmlformats.org/officeDocument/2006/relationships/image" Target="../media/image2.png"  /><Relationship Id="rId30" Type="http://schemas.openxmlformats.org/officeDocument/2006/relationships/image" Target="../media/image6.png"  /><Relationship Id="rId31" Type="http://schemas.openxmlformats.org/officeDocument/2006/relationships/image" Target="../media/image4.jpeg"  /><Relationship Id="rId32" Type="http://schemas.openxmlformats.org/officeDocument/2006/relationships/image" Target="../media/image4.jpeg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.png"  /><Relationship Id="rId9" Type="http://schemas.openxmlformats.org/officeDocument/2006/relationships/image" Target="../media/image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H_Sung\AppData\Local\Microsoft\Windows\INetCache\IE\TIJ4XT25\juanjo-Router[1]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69122" y="1343382"/>
            <a:ext cx="767756" cy="47098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53627" y="1415390"/>
            <a:ext cx="695517" cy="24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Router</a:t>
            </a:r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3177363" y="5231814"/>
            <a:ext cx="695517" cy="243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웹서버</a:t>
            </a:r>
            <a:endParaRPr lang="ko-KR" altLang="en-US" sz="1000"/>
          </a:p>
        </p:txBody>
      </p:sp>
      <p:pic>
        <p:nvPicPr>
          <p:cNvPr id="27" name="Picture 5" descr="C:\Users\JH_Sung\AppData\Local\Microsoft\Windows\INetCache\IE\8OP0OJIW\web-server[1]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61112" y="4365104"/>
            <a:ext cx="692317" cy="765726"/>
          </a:xfrm>
          <a:prstGeom prst="rect">
            <a:avLst/>
          </a:prstGeom>
          <a:noFill/>
        </p:spPr>
      </p:pic>
      <p:pic>
        <p:nvPicPr>
          <p:cNvPr id="1026" name="Picture 2" descr="C:\Users\JH_Sung\AppData\Local\Microsoft\Windows\INetCache\IE\8OP0OJIW\e0034142_487450da7b739[1]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43016" y="213799"/>
            <a:ext cx="1219967" cy="766929"/>
          </a:xfrm>
          <a:prstGeom prst="rect">
            <a:avLst/>
          </a:prstGeom>
          <a:noFill/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12786" y="2048166"/>
            <a:ext cx="480428" cy="735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985675" y="5157192"/>
            <a:ext cx="695517" cy="24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DB</a:t>
            </a:r>
            <a:r>
              <a:rPr lang="ko-KR" altLang="en-US" sz="1000"/>
              <a:t>서버</a:t>
            </a:r>
            <a:endParaRPr lang="ko-KR" altLang="en-US" sz="1000"/>
          </a:p>
        </p:txBody>
      </p:sp>
      <p:pic>
        <p:nvPicPr>
          <p:cNvPr id="46" name="Picture 5" descr="C:\Users\JH_Sung\AppData\Local\Microsoft\Windows\INetCache\IE\8OP0OJIW\web-server[1]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06841" y="4365104"/>
            <a:ext cx="692317" cy="765726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4605241" y="5175706"/>
            <a:ext cx="695517" cy="243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백업서버</a:t>
            </a:r>
            <a:endParaRPr lang="ko-KR" altLang="en-US" sz="1000"/>
          </a:p>
        </p:txBody>
      </p:sp>
      <p:pic>
        <p:nvPicPr>
          <p:cNvPr id="48" name="Picture 5" descr="C:\Users\JH_Sung\AppData\Local\Microsoft\Windows\INetCache\IE\8OP0OJIW\web-server[1].png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224808" y="4367718"/>
            <a:ext cx="692317" cy="765726"/>
          </a:xfrm>
          <a:prstGeom prst="rect">
            <a:avLst/>
          </a:prstGeom>
          <a:noFill/>
        </p:spPr>
      </p:pic>
      <p:pic>
        <p:nvPicPr>
          <p:cNvPr id="49" name="Picture 3" descr="C:\Users\JH_Sung\AppData\Local\Microsoft\Windows\INetCache\IE\9KOYJLT8\switch-30364_960_720[1].png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636307" y="3637248"/>
            <a:ext cx="633386" cy="298422"/>
          </a:xfrm>
          <a:prstGeom prst="rect">
            <a:avLst/>
          </a:prstGeom>
          <a:noFill/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056748" y="2060848"/>
            <a:ext cx="480428" cy="735376"/>
          </a:xfrm>
          <a:prstGeom prst="rect">
            <a:avLst/>
          </a:prstGeom>
        </p:spPr>
      </p:pic>
      <p:pic>
        <p:nvPicPr>
          <p:cNvPr id="57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681313" y="2279742"/>
            <a:ext cx="967431" cy="645202"/>
          </a:xfrm>
          <a:prstGeom prst="rect">
            <a:avLst/>
          </a:prstGeom>
          <a:noFill/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296816" y="1991454"/>
            <a:ext cx="480428" cy="735376"/>
          </a:xfrm>
          <a:prstGeom prst="rect">
            <a:avLst/>
          </a:prstGeom>
        </p:spPr>
      </p:pic>
      <p:pic>
        <p:nvPicPr>
          <p:cNvPr id="66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753321" y="3287854"/>
            <a:ext cx="967431" cy="645202"/>
          </a:xfrm>
          <a:prstGeom prst="rect">
            <a:avLst/>
          </a:prstGeom>
          <a:noFill/>
        </p:spPr>
      </p:pic>
      <p:pic>
        <p:nvPicPr>
          <p:cNvPr id="67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712640" y="4365104"/>
            <a:ext cx="967431" cy="645202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3296816" y="2825352"/>
            <a:ext cx="695517" cy="24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DDoS</a:t>
            </a:r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4605241" y="2825353"/>
            <a:ext cx="695517" cy="243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WAF</a:t>
            </a:r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5961112" y="2825457"/>
            <a:ext cx="695517" cy="24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방화벽</a:t>
            </a:r>
            <a:endParaRPr lang="ko-KR" altLang="en-US" sz="1000"/>
          </a:p>
        </p:txBody>
      </p:sp>
      <p:pic>
        <p:nvPicPr>
          <p:cNvPr id="78" name="Picture 3" descr="C:\Users\JH_Sung\AppData\Local\Microsoft\Windows\INetCache\IE\9KOYJLT8\switch-30364_960_720[1].png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224808" y="3637248"/>
            <a:ext cx="633386" cy="298422"/>
          </a:xfrm>
          <a:prstGeom prst="rect">
            <a:avLst/>
          </a:prstGeom>
          <a:noFill/>
        </p:spPr>
      </p:pic>
      <p:sp>
        <p:nvSpPr>
          <p:cNvPr id="98" name="TextBox 97"/>
          <p:cNvSpPr txBox="1"/>
          <p:nvPr/>
        </p:nvSpPr>
        <p:spPr>
          <a:xfrm>
            <a:off x="2313267" y="1412776"/>
            <a:ext cx="695517" cy="242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DMZ</a:t>
            </a:r>
            <a:endParaRPr lang="ko-KR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200472" y="404664"/>
            <a:ext cx="695518" cy="242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사무공간</a:t>
            </a:r>
            <a:endParaRPr lang="ko-KR" altLang="en-US" sz="1000"/>
          </a:p>
        </p:txBody>
      </p:sp>
      <p:pic>
        <p:nvPicPr>
          <p:cNvPr id="53" name="Picture 3" descr="C:\Users\JH_Sung\AppData\Local\Microsoft\Windows\INetCache\IE\9KOYJLT8\switch-30364_960_720[1].png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61112" y="3573016"/>
            <a:ext cx="633386" cy="298422"/>
          </a:xfrm>
          <a:prstGeom prst="rect">
            <a:avLst/>
          </a:prstGeom>
          <a:noFill/>
        </p:spPr>
      </p:pic>
      <p:cxnSp>
        <p:nvCxnSpPr>
          <p:cNvPr id="1027" name=""/>
          <p:cNvCxnSpPr>
            <a:stCxn id="1026" idx="2"/>
            <a:endCxn id="4" idx="0"/>
          </p:cNvCxnSpPr>
          <p:nvPr/>
        </p:nvCxnSpPr>
        <p:spPr>
          <a:xfrm rot="16200000" flipH="1">
            <a:off x="4771673" y="1162055"/>
            <a:ext cx="362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"/>
          <p:cNvCxnSpPr>
            <a:stCxn id="4" idx="2"/>
            <a:endCxn id="59" idx="0"/>
          </p:cNvCxnSpPr>
          <p:nvPr/>
        </p:nvCxnSpPr>
        <p:spPr>
          <a:xfrm rot="10800000" flipV="1">
            <a:off x="3537030" y="1814368"/>
            <a:ext cx="1415970" cy="17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"/>
          <p:cNvCxnSpPr>
            <a:stCxn id="4" idx="2"/>
            <a:endCxn id="31" idx="0"/>
          </p:cNvCxnSpPr>
          <p:nvPr/>
        </p:nvCxnSpPr>
        <p:spPr>
          <a:xfrm rot="16200000" flipH="1">
            <a:off x="4836101" y="1931267"/>
            <a:ext cx="233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"/>
          <p:cNvCxnSpPr>
            <a:stCxn id="4" idx="2"/>
            <a:endCxn id="55" idx="0"/>
          </p:cNvCxnSpPr>
          <p:nvPr/>
        </p:nvCxnSpPr>
        <p:spPr>
          <a:xfrm>
            <a:off x="4953000" y="1814368"/>
            <a:ext cx="1343962" cy="2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"/>
          <p:cNvCxnSpPr>
            <a:stCxn id="59" idx="2"/>
            <a:endCxn id="78" idx="0"/>
          </p:cNvCxnSpPr>
          <p:nvPr/>
        </p:nvCxnSpPr>
        <p:spPr>
          <a:xfrm rot="16200000" flipH="1">
            <a:off x="3084056" y="3179803"/>
            <a:ext cx="910418" cy="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"/>
          <p:cNvCxnSpPr>
            <a:endCxn id="49" idx="0"/>
          </p:cNvCxnSpPr>
          <p:nvPr/>
        </p:nvCxnSpPr>
        <p:spPr>
          <a:xfrm rot="5400000">
            <a:off x="4488836" y="3173083"/>
            <a:ext cx="928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"/>
          <p:cNvCxnSpPr>
            <a:endCxn id="53" idx="0"/>
          </p:cNvCxnSpPr>
          <p:nvPr/>
        </p:nvCxnSpPr>
        <p:spPr>
          <a:xfrm rot="16200000" flipH="1">
            <a:off x="5867430" y="3162641"/>
            <a:ext cx="792088" cy="2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"/>
          <p:cNvCxnSpPr>
            <a:stCxn id="78" idx="2"/>
            <a:endCxn id="48" idx="0"/>
          </p:cNvCxnSpPr>
          <p:nvPr/>
        </p:nvCxnSpPr>
        <p:spPr>
          <a:xfrm rot="16200000" flipH="1">
            <a:off x="3340209" y="4136961"/>
            <a:ext cx="432048" cy="2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>
            <a:stCxn id="49" idx="2"/>
            <a:endCxn id="46" idx="0"/>
          </p:cNvCxnSpPr>
          <p:nvPr/>
        </p:nvCxnSpPr>
        <p:spPr>
          <a:xfrm rot="16200000" flipH="1">
            <a:off x="4738283" y="4150387"/>
            <a:ext cx="429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"/>
          <p:cNvCxnSpPr>
            <a:stCxn id="53" idx="2"/>
            <a:endCxn id="27" idx="0"/>
          </p:cNvCxnSpPr>
          <p:nvPr/>
        </p:nvCxnSpPr>
        <p:spPr>
          <a:xfrm rot="16200000" flipH="1">
            <a:off x="6045705" y="4103538"/>
            <a:ext cx="493666" cy="2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473401" y="5952150"/>
            <a:ext cx="967431" cy="645202"/>
          </a:xfrm>
          <a:prstGeom prst="rect">
            <a:avLst/>
          </a:prstGeom>
          <a:noFill/>
        </p:spPr>
      </p:pic>
      <p:pic>
        <p:nvPicPr>
          <p:cNvPr id="1038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769545" y="5949280"/>
            <a:ext cx="967431" cy="645202"/>
          </a:xfrm>
          <a:prstGeom prst="rect">
            <a:avLst/>
          </a:prstGeom>
          <a:noFill/>
        </p:spPr>
      </p:pic>
      <p:pic>
        <p:nvPicPr>
          <p:cNvPr id="1039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4953000" y="5949280"/>
            <a:ext cx="967431" cy="645202"/>
          </a:xfrm>
          <a:prstGeom prst="rect">
            <a:avLst/>
          </a:prstGeom>
          <a:noFill/>
        </p:spPr>
      </p:pic>
      <p:pic>
        <p:nvPicPr>
          <p:cNvPr id="1040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7153921" y="2351750"/>
            <a:ext cx="967431" cy="645202"/>
          </a:xfrm>
          <a:prstGeom prst="rect">
            <a:avLst/>
          </a:prstGeom>
          <a:noFill/>
        </p:spPr>
      </p:pic>
      <p:pic>
        <p:nvPicPr>
          <p:cNvPr id="1041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7369945" y="5880142"/>
            <a:ext cx="967431" cy="645202"/>
          </a:xfrm>
          <a:prstGeom prst="rect">
            <a:avLst/>
          </a:prstGeom>
          <a:noFill/>
        </p:spPr>
      </p:pic>
      <p:pic>
        <p:nvPicPr>
          <p:cNvPr id="1042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8553400" y="5808134"/>
            <a:ext cx="967431" cy="645202"/>
          </a:xfrm>
          <a:prstGeom prst="rect">
            <a:avLst/>
          </a:prstGeom>
          <a:noFill/>
        </p:spPr>
      </p:pic>
      <p:pic>
        <p:nvPicPr>
          <p:cNvPr id="1043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6289825" y="5880142"/>
            <a:ext cx="967431" cy="645202"/>
          </a:xfrm>
          <a:prstGeom prst="rect">
            <a:avLst/>
          </a:prstGeom>
          <a:noFill/>
        </p:spPr>
      </p:pic>
      <p:pic>
        <p:nvPicPr>
          <p:cNvPr id="1044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7441953" y="4509120"/>
            <a:ext cx="967431" cy="645202"/>
          </a:xfrm>
          <a:prstGeom prst="rect">
            <a:avLst/>
          </a:prstGeom>
          <a:noFill/>
        </p:spPr>
      </p:pic>
      <p:pic>
        <p:nvPicPr>
          <p:cNvPr id="1045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7369945" y="3429000"/>
            <a:ext cx="967431" cy="645202"/>
          </a:xfrm>
          <a:prstGeom prst="rect">
            <a:avLst/>
          </a:prstGeom>
          <a:noFill/>
        </p:spPr>
      </p:pic>
      <p:cxnSp>
        <p:nvCxnSpPr>
          <p:cNvPr id="1046" name=""/>
          <p:cNvCxnSpPr>
            <a:stCxn id="1037" idx="0"/>
            <a:endCxn id="1037" idx="0"/>
          </p:cNvCxnSpPr>
          <p:nvPr/>
        </p:nvCxnSpPr>
        <p:spPr>
          <a:xfrm>
            <a:off x="2957116" y="59521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"/>
          <p:cNvCxnSpPr>
            <a:stCxn id="1037" idx="0"/>
          </p:cNvCxnSpPr>
          <p:nvPr/>
        </p:nvCxnSpPr>
        <p:spPr>
          <a:xfrm flipV="1">
            <a:off x="2957116" y="5085184"/>
            <a:ext cx="1851868" cy="86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"/>
          <p:cNvCxnSpPr>
            <a:stCxn id="1038" idx="0"/>
          </p:cNvCxnSpPr>
          <p:nvPr/>
        </p:nvCxnSpPr>
        <p:spPr>
          <a:xfrm rot="5400000" flipH="1" flipV="1">
            <a:off x="4135078" y="5203366"/>
            <a:ext cx="864096" cy="627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"/>
          <p:cNvCxnSpPr>
            <a:stCxn id="1039" idx="0"/>
            <a:endCxn id="46" idx="2"/>
          </p:cNvCxnSpPr>
          <p:nvPr/>
        </p:nvCxnSpPr>
        <p:spPr>
          <a:xfrm rot="16200000" flipV="1">
            <a:off x="4785633" y="5298197"/>
            <a:ext cx="818450" cy="48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"/>
          <p:cNvCxnSpPr>
            <a:stCxn id="1045" idx="1"/>
            <a:endCxn id="27" idx="3"/>
          </p:cNvCxnSpPr>
          <p:nvPr/>
        </p:nvCxnSpPr>
        <p:spPr>
          <a:xfrm rot="5400000">
            <a:off x="6513504" y="3891526"/>
            <a:ext cx="996366" cy="71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"/>
          <p:cNvCxnSpPr>
            <a:stCxn id="27" idx="3"/>
            <a:endCxn id="1044" idx="1"/>
          </p:cNvCxnSpPr>
          <p:nvPr/>
        </p:nvCxnSpPr>
        <p:spPr>
          <a:xfrm>
            <a:off x="6653429" y="4747967"/>
            <a:ext cx="788524" cy="8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"/>
          <p:cNvCxnSpPr>
            <a:stCxn id="1040" idx="1"/>
            <a:endCxn id="27" idx="3"/>
          </p:cNvCxnSpPr>
          <p:nvPr/>
        </p:nvCxnSpPr>
        <p:spPr>
          <a:xfrm rot="5400000">
            <a:off x="5866867" y="3460913"/>
            <a:ext cx="2073616" cy="50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"/>
          <p:cNvCxnSpPr/>
          <p:nvPr/>
        </p:nvCxnSpPr>
        <p:spPr>
          <a:xfrm>
            <a:off x="6897216" y="342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"/>
          <p:cNvCxnSpPr>
            <a:stCxn id="1043" idx="0"/>
            <a:endCxn id="42" idx="2"/>
          </p:cNvCxnSpPr>
          <p:nvPr/>
        </p:nvCxnSpPr>
        <p:spPr>
          <a:xfrm rot="16200000" flipV="1">
            <a:off x="6313817" y="5420416"/>
            <a:ext cx="479340" cy="440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"/>
          <p:cNvCxnSpPr>
            <a:stCxn id="1041" idx="0"/>
            <a:endCxn id="42" idx="2"/>
          </p:cNvCxnSpPr>
          <p:nvPr/>
        </p:nvCxnSpPr>
        <p:spPr>
          <a:xfrm rot="10800000">
            <a:off x="6333433" y="5400799"/>
            <a:ext cx="1520227" cy="47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"/>
          <p:cNvCxnSpPr>
            <a:stCxn id="42" idx="2"/>
            <a:endCxn id="1042" idx="0"/>
          </p:cNvCxnSpPr>
          <p:nvPr/>
        </p:nvCxnSpPr>
        <p:spPr>
          <a:xfrm>
            <a:off x="6333434" y="5400799"/>
            <a:ext cx="2703682" cy="40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"/>
          <p:cNvCxnSpPr>
            <a:endCxn id="48" idx="1"/>
          </p:cNvCxnSpPr>
          <p:nvPr/>
        </p:nvCxnSpPr>
        <p:spPr>
          <a:xfrm>
            <a:off x="2432720" y="4653136"/>
            <a:ext cx="792088" cy="9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"/>
          <p:cNvCxnSpPr>
            <a:stCxn id="48" idx="1"/>
            <a:endCxn id="66" idx="2"/>
          </p:cNvCxnSpPr>
          <p:nvPr/>
        </p:nvCxnSpPr>
        <p:spPr>
          <a:xfrm rot="10800000">
            <a:off x="2237036" y="3933056"/>
            <a:ext cx="987771" cy="8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"/>
          <p:cNvCxnSpPr>
            <a:stCxn id="48" idx="1"/>
          </p:cNvCxnSpPr>
          <p:nvPr/>
        </p:nvCxnSpPr>
        <p:spPr>
          <a:xfrm rot="16200000" flipV="1">
            <a:off x="1807933" y="3333706"/>
            <a:ext cx="1897645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889224" y="266388"/>
            <a:ext cx="967431" cy="645202"/>
          </a:xfrm>
          <a:prstGeom prst="rect">
            <a:avLst/>
          </a:prstGeom>
          <a:noFill/>
        </p:spPr>
      </p:pic>
      <p:pic>
        <p:nvPicPr>
          <p:cNvPr id="1071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2000672" y="263518"/>
            <a:ext cx="967431" cy="645202"/>
          </a:xfrm>
          <a:prstGeom prst="rect">
            <a:avLst/>
          </a:prstGeom>
          <a:noFill/>
        </p:spPr>
      </p:pic>
      <p:pic>
        <p:nvPicPr>
          <p:cNvPr id="1072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3049465" y="266388"/>
            <a:ext cx="967431" cy="645202"/>
          </a:xfrm>
          <a:prstGeom prst="rect">
            <a:avLst/>
          </a:prstGeom>
          <a:noFill/>
        </p:spPr>
      </p:pic>
      <p:pic>
        <p:nvPicPr>
          <p:cNvPr id="1073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6105128" y="332656"/>
            <a:ext cx="967431" cy="645202"/>
          </a:xfrm>
          <a:prstGeom prst="rect">
            <a:avLst/>
          </a:prstGeom>
          <a:noFill/>
        </p:spPr>
      </p:pic>
      <p:pic>
        <p:nvPicPr>
          <p:cNvPr id="1074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7257256" y="332656"/>
            <a:ext cx="967431" cy="645202"/>
          </a:xfrm>
          <a:prstGeom prst="rect">
            <a:avLst/>
          </a:prstGeom>
          <a:noFill/>
        </p:spPr>
      </p:pic>
      <p:pic>
        <p:nvPicPr>
          <p:cNvPr id="1075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8409384" y="335526"/>
            <a:ext cx="967431" cy="645202"/>
          </a:xfrm>
          <a:prstGeom prst="rect">
            <a:avLst/>
          </a:prstGeom>
          <a:noFill/>
        </p:spPr>
      </p:pic>
      <p:cxnSp>
        <p:nvCxnSpPr>
          <p:cNvPr id="1076" name=""/>
          <p:cNvCxnSpPr>
            <a:stCxn id="1026" idx="1"/>
          </p:cNvCxnSpPr>
          <p:nvPr/>
        </p:nvCxnSpPr>
        <p:spPr>
          <a:xfrm rot="10800000">
            <a:off x="3728864" y="548680"/>
            <a:ext cx="614152" cy="4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"/>
          <p:cNvCxnSpPr>
            <a:stCxn id="1072" idx="0"/>
          </p:cNvCxnSpPr>
          <p:nvPr/>
        </p:nvCxnSpPr>
        <p:spPr>
          <a:xfrm rot="16200000" flipV="1">
            <a:off x="3448132" y="181339"/>
            <a:ext cx="149756" cy="2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"/>
          <p:cNvCxnSpPr/>
          <p:nvPr/>
        </p:nvCxnSpPr>
        <p:spPr>
          <a:xfrm rot="10800000">
            <a:off x="1136576" y="116632"/>
            <a:ext cx="2376264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"/>
          <p:cNvCxnSpPr>
            <a:endCxn id="1070" idx="0"/>
          </p:cNvCxnSpPr>
          <p:nvPr/>
        </p:nvCxnSpPr>
        <p:spPr>
          <a:xfrm>
            <a:off x="1136576" y="116632"/>
            <a:ext cx="236364" cy="14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"/>
          <p:cNvCxnSpPr>
            <a:endCxn id="1071" idx="0"/>
          </p:cNvCxnSpPr>
          <p:nvPr/>
        </p:nvCxnSpPr>
        <p:spPr>
          <a:xfrm rot="16200000" flipH="1">
            <a:off x="2349106" y="128237"/>
            <a:ext cx="146886" cy="12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"/>
          <p:cNvCxnSpPr>
            <a:stCxn id="1075" idx="0"/>
          </p:cNvCxnSpPr>
          <p:nvPr/>
        </p:nvCxnSpPr>
        <p:spPr>
          <a:xfrm rot="10800000">
            <a:off x="8645748" y="116631"/>
            <a:ext cx="247352" cy="21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"/>
          <p:cNvCxnSpPr/>
          <p:nvPr/>
        </p:nvCxnSpPr>
        <p:spPr>
          <a:xfrm rot="10800000">
            <a:off x="6269484" y="116632"/>
            <a:ext cx="2376264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"/>
          <p:cNvCxnSpPr>
            <a:endCxn id="1073" idx="0"/>
          </p:cNvCxnSpPr>
          <p:nvPr/>
        </p:nvCxnSpPr>
        <p:spPr>
          <a:xfrm>
            <a:off x="6269484" y="116632"/>
            <a:ext cx="319359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"/>
          <p:cNvCxnSpPr>
            <a:endCxn id="1074" idx="0"/>
          </p:cNvCxnSpPr>
          <p:nvPr/>
        </p:nvCxnSpPr>
        <p:spPr>
          <a:xfrm>
            <a:off x="7493620" y="116632"/>
            <a:ext cx="24735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"/>
          <p:cNvCxnSpPr>
            <a:stCxn id="1026" idx="3"/>
            <a:endCxn id="1073" idx="1"/>
          </p:cNvCxnSpPr>
          <p:nvPr/>
        </p:nvCxnSpPr>
        <p:spPr>
          <a:xfrm>
            <a:off x="5562984" y="597263"/>
            <a:ext cx="542144" cy="5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"/>
          <p:cNvSpPr txBox="1"/>
          <p:nvPr/>
        </p:nvSpPr>
        <p:spPr>
          <a:xfrm>
            <a:off x="704528" y="1121341"/>
            <a:ext cx="1892756" cy="3634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192.168.30.0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0" name=""/>
          <p:cNvSpPr txBox="1"/>
          <p:nvPr/>
        </p:nvSpPr>
        <p:spPr>
          <a:xfrm>
            <a:off x="6753200" y="1124744"/>
            <a:ext cx="1891690" cy="3634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192.168.40.0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1" name=""/>
          <p:cNvSpPr txBox="1"/>
          <p:nvPr/>
        </p:nvSpPr>
        <p:spPr>
          <a:xfrm>
            <a:off x="632520" y="5153789"/>
            <a:ext cx="1897320" cy="3634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192.168.50.0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2" name=""/>
          <p:cNvSpPr txBox="1"/>
          <p:nvPr/>
        </p:nvSpPr>
        <p:spPr>
          <a:xfrm>
            <a:off x="3224808" y="6492200"/>
            <a:ext cx="1897320" cy="365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192.168.60.0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3" name=""/>
          <p:cNvSpPr txBox="1"/>
          <p:nvPr/>
        </p:nvSpPr>
        <p:spPr>
          <a:xfrm>
            <a:off x="7041232" y="6492200"/>
            <a:ext cx="1897320" cy="365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192.168.70.0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4" name=""/>
          <p:cNvSpPr txBox="1"/>
          <p:nvPr/>
        </p:nvSpPr>
        <p:spPr>
          <a:xfrm>
            <a:off x="7880215" y="2924944"/>
            <a:ext cx="1897320" cy="365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192.168.20.0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H_Sung\AppData\Local\Microsoft\Windows\INetCache\IE\TIJ4XT25\juanjo-Router[1]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69122" y="1343382"/>
            <a:ext cx="767756" cy="47098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53627" y="1415390"/>
            <a:ext cx="695517" cy="24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Router</a:t>
            </a:r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3177363" y="5231814"/>
            <a:ext cx="695517" cy="243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웹서버</a:t>
            </a:r>
            <a:endParaRPr lang="ko-KR" altLang="en-US" sz="1000"/>
          </a:p>
        </p:txBody>
      </p:sp>
      <p:pic>
        <p:nvPicPr>
          <p:cNvPr id="27" name="Picture 5" descr="C:\Users\JH_Sung\AppData\Local\Microsoft\Windows\INetCache\IE\8OP0OJIW\web-server[1]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61112" y="4365104"/>
            <a:ext cx="692317" cy="765726"/>
          </a:xfrm>
          <a:prstGeom prst="rect">
            <a:avLst/>
          </a:prstGeom>
          <a:noFill/>
        </p:spPr>
      </p:pic>
      <p:pic>
        <p:nvPicPr>
          <p:cNvPr id="1026" name="Picture 2" descr="C:\Users\JH_Sung\AppData\Local\Microsoft\Windows\INetCache\IE\8OP0OJIW\e0034142_487450da7b739[1]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43016" y="213799"/>
            <a:ext cx="1219967" cy="766929"/>
          </a:xfrm>
          <a:prstGeom prst="rect">
            <a:avLst/>
          </a:prstGeom>
          <a:noFill/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12786" y="2048166"/>
            <a:ext cx="480428" cy="735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985675" y="5157192"/>
            <a:ext cx="695517" cy="24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DB</a:t>
            </a:r>
            <a:r>
              <a:rPr lang="ko-KR" altLang="en-US" sz="1000"/>
              <a:t>서버</a:t>
            </a:r>
            <a:endParaRPr lang="ko-KR" altLang="en-US" sz="1000"/>
          </a:p>
        </p:txBody>
      </p:sp>
      <p:pic>
        <p:nvPicPr>
          <p:cNvPr id="46" name="Picture 5" descr="C:\Users\JH_Sung\AppData\Local\Microsoft\Windows\INetCache\IE\8OP0OJIW\web-server[1]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06841" y="4365104"/>
            <a:ext cx="692317" cy="765726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4605241" y="5175706"/>
            <a:ext cx="695517" cy="243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백업서버</a:t>
            </a:r>
            <a:endParaRPr lang="ko-KR" altLang="en-US" sz="1000"/>
          </a:p>
        </p:txBody>
      </p:sp>
      <p:pic>
        <p:nvPicPr>
          <p:cNvPr id="48" name="Picture 5" descr="C:\Users\JH_Sung\AppData\Local\Microsoft\Windows\INetCache\IE\8OP0OJIW\web-server[1].png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224808" y="4367718"/>
            <a:ext cx="692317" cy="765726"/>
          </a:xfrm>
          <a:prstGeom prst="rect">
            <a:avLst/>
          </a:prstGeom>
          <a:noFill/>
        </p:spPr>
      </p:pic>
      <p:pic>
        <p:nvPicPr>
          <p:cNvPr id="49" name="Picture 3" descr="C:\Users\JH_Sung\AppData\Local\Microsoft\Windows\INetCache\IE\9KOYJLT8\switch-30364_960_720[1].png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636307" y="3637248"/>
            <a:ext cx="633386" cy="298422"/>
          </a:xfrm>
          <a:prstGeom prst="rect">
            <a:avLst/>
          </a:prstGeom>
          <a:noFill/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056748" y="2060848"/>
            <a:ext cx="480428" cy="735376"/>
          </a:xfrm>
          <a:prstGeom prst="rect">
            <a:avLst/>
          </a:prstGeom>
        </p:spPr>
      </p:pic>
      <p:pic>
        <p:nvPicPr>
          <p:cNvPr id="57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681313" y="2279742"/>
            <a:ext cx="967431" cy="645202"/>
          </a:xfrm>
          <a:prstGeom prst="rect">
            <a:avLst/>
          </a:prstGeom>
          <a:noFill/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296816" y="1991454"/>
            <a:ext cx="480428" cy="735376"/>
          </a:xfrm>
          <a:prstGeom prst="rect">
            <a:avLst/>
          </a:prstGeom>
        </p:spPr>
      </p:pic>
      <p:pic>
        <p:nvPicPr>
          <p:cNvPr id="66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753321" y="3287854"/>
            <a:ext cx="967431" cy="645202"/>
          </a:xfrm>
          <a:prstGeom prst="rect">
            <a:avLst/>
          </a:prstGeom>
          <a:noFill/>
        </p:spPr>
      </p:pic>
      <p:pic>
        <p:nvPicPr>
          <p:cNvPr id="67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712640" y="4365104"/>
            <a:ext cx="967431" cy="645202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3296816" y="2825352"/>
            <a:ext cx="695517" cy="24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DDoS</a:t>
            </a:r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4605241" y="2825353"/>
            <a:ext cx="695517" cy="243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WAF</a:t>
            </a:r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5961112" y="2825457"/>
            <a:ext cx="695517" cy="24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방화벽</a:t>
            </a:r>
            <a:endParaRPr lang="ko-KR" altLang="en-US" sz="1000"/>
          </a:p>
        </p:txBody>
      </p:sp>
      <p:pic>
        <p:nvPicPr>
          <p:cNvPr id="78" name="Picture 3" descr="C:\Users\JH_Sung\AppData\Local\Microsoft\Windows\INetCache\IE\9KOYJLT8\switch-30364_960_720[1].png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224808" y="3637248"/>
            <a:ext cx="633386" cy="298422"/>
          </a:xfrm>
          <a:prstGeom prst="rect">
            <a:avLst/>
          </a:prstGeom>
          <a:noFill/>
        </p:spPr>
      </p:pic>
      <p:sp>
        <p:nvSpPr>
          <p:cNvPr id="98" name="TextBox 97"/>
          <p:cNvSpPr txBox="1"/>
          <p:nvPr/>
        </p:nvSpPr>
        <p:spPr>
          <a:xfrm>
            <a:off x="2313267" y="1412776"/>
            <a:ext cx="695517" cy="242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/>
              <a:t>DMZ</a:t>
            </a:r>
            <a:endParaRPr lang="ko-KR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200472" y="404664"/>
            <a:ext cx="695518" cy="242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사무공간</a:t>
            </a:r>
            <a:endParaRPr lang="ko-KR" altLang="en-US" sz="1000"/>
          </a:p>
        </p:txBody>
      </p:sp>
      <p:pic>
        <p:nvPicPr>
          <p:cNvPr id="53" name="Picture 3" descr="C:\Users\JH_Sung\AppData\Local\Microsoft\Windows\INetCache\IE\9KOYJLT8\switch-30364_960_720[1].png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61112" y="3573016"/>
            <a:ext cx="633386" cy="298422"/>
          </a:xfrm>
          <a:prstGeom prst="rect">
            <a:avLst/>
          </a:prstGeom>
          <a:noFill/>
        </p:spPr>
      </p:pic>
      <p:cxnSp>
        <p:nvCxnSpPr>
          <p:cNvPr id="1027" name=""/>
          <p:cNvCxnSpPr>
            <a:stCxn id="1026" idx="2"/>
            <a:endCxn id="4" idx="0"/>
          </p:cNvCxnSpPr>
          <p:nvPr/>
        </p:nvCxnSpPr>
        <p:spPr>
          <a:xfrm rot="16200000" flipH="1">
            <a:off x="4771673" y="1162055"/>
            <a:ext cx="362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"/>
          <p:cNvCxnSpPr>
            <a:stCxn id="4" idx="2"/>
            <a:endCxn id="59" idx="0"/>
          </p:cNvCxnSpPr>
          <p:nvPr/>
        </p:nvCxnSpPr>
        <p:spPr>
          <a:xfrm rot="10800000" flipV="1">
            <a:off x="3537030" y="1814368"/>
            <a:ext cx="1415970" cy="17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"/>
          <p:cNvCxnSpPr>
            <a:stCxn id="4" idx="2"/>
            <a:endCxn id="31" idx="0"/>
          </p:cNvCxnSpPr>
          <p:nvPr/>
        </p:nvCxnSpPr>
        <p:spPr>
          <a:xfrm rot="16200000" flipH="1">
            <a:off x="4836101" y="1931267"/>
            <a:ext cx="233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"/>
          <p:cNvCxnSpPr>
            <a:stCxn id="4" idx="2"/>
            <a:endCxn id="55" idx="0"/>
          </p:cNvCxnSpPr>
          <p:nvPr/>
        </p:nvCxnSpPr>
        <p:spPr>
          <a:xfrm>
            <a:off x="4953000" y="1814368"/>
            <a:ext cx="1343962" cy="2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"/>
          <p:cNvCxnSpPr>
            <a:stCxn id="59" idx="2"/>
            <a:endCxn id="78" idx="0"/>
          </p:cNvCxnSpPr>
          <p:nvPr/>
        </p:nvCxnSpPr>
        <p:spPr>
          <a:xfrm rot="16200000" flipH="1">
            <a:off x="3084056" y="3179803"/>
            <a:ext cx="910418" cy="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"/>
          <p:cNvCxnSpPr>
            <a:endCxn id="49" idx="0"/>
          </p:cNvCxnSpPr>
          <p:nvPr/>
        </p:nvCxnSpPr>
        <p:spPr>
          <a:xfrm rot="5400000">
            <a:off x="4488836" y="3173083"/>
            <a:ext cx="928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"/>
          <p:cNvCxnSpPr>
            <a:endCxn id="53" idx="0"/>
          </p:cNvCxnSpPr>
          <p:nvPr/>
        </p:nvCxnSpPr>
        <p:spPr>
          <a:xfrm rot="16200000" flipH="1">
            <a:off x="5867430" y="3162641"/>
            <a:ext cx="792088" cy="2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"/>
          <p:cNvCxnSpPr>
            <a:stCxn id="78" idx="2"/>
            <a:endCxn id="48" idx="0"/>
          </p:cNvCxnSpPr>
          <p:nvPr/>
        </p:nvCxnSpPr>
        <p:spPr>
          <a:xfrm rot="16200000" flipH="1">
            <a:off x="3340209" y="4136961"/>
            <a:ext cx="432048" cy="2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>
            <a:stCxn id="49" idx="2"/>
            <a:endCxn id="46" idx="0"/>
          </p:cNvCxnSpPr>
          <p:nvPr/>
        </p:nvCxnSpPr>
        <p:spPr>
          <a:xfrm rot="16200000" flipH="1">
            <a:off x="4738283" y="4150387"/>
            <a:ext cx="429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"/>
          <p:cNvCxnSpPr>
            <a:stCxn id="53" idx="2"/>
            <a:endCxn id="27" idx="0"/>
          </p:cNvCxnSpPr>
          <p:nvPr/>
        </p:nvCxnSpPr>
        <p:spPr>
          <a:xfrm rot="16200000" flipH="1">
            <a:off x="6045705" y="4103538"/>
            <a:ext cx="493666" cy="2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473401" y="5952150"/>
            <a:ext cx="967431" cy="645202"/>
          </a:xfrm>
          <a:prstGeom prst="rect">
            <a:avLst/>
          </a:prstGeom>
          <a:noFill/>
        </p:spPr>
      </p:pic>
      <p:pic>
        <p:nvPicPr>
          <p:cNvPr id="1038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769545" y="5949280"/>
            <a:ext cx="967431" cy="645202"/>
          </a:xfrm>
          <a:prstGeom prst="rect">
            <a:avLst/>
          </a:prstGeom>
          <a:noFill/>
        </p:spPr>
      </p:pic>
      <p:pic>
        <p:nvPicPr>
          <p:cNvPr id="1039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4953000" y="5949280"/>
            <a:ext cx="967431" cy="645202"/>
          </a:xfrm>
          <a:prstGeom prst="rect">
            <a:avLst/>
          </a:prstGeom>
          <a:noFill/>
        </p:spPr>
      </p:pic>
      <p:pic>
        <p:nvPicPr>
          <p:cNvPr id="1040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7153921" y="2351750"/>
            <a:ext cx="967431" cy="645202"/>
          </a:xfrm>
          <a:prstGeom prst="rect">
            <a:avLst/>
          </a:prstGeom>
          <a:noFill/>
        </p:spPr>
      </p:pic>
      <p:pic>
        <p:nvPicPr>
          <p:cNvPr id="1041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7369945" y="5880142"/>
            <a:ext cx="967431" cy="645202"/>
          </a:xfrm>
          <a:prstGeom prst="rect">
            <a:avLst/>
          </a:prstGeom>
          <a:noFill/>
        </p:spPr>
      </p:pic>
      <p:pic>
        <p:nvPicPr>
          <p:cNvPr id="1042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8553400" y="5808134"/>
            <a:ext cx="967431" cy="645202"/>
          </a:xfrm>
          <a:prstGeom prst="rect">
            <a:avLst/>
          </a:prstGeom>
          <a:noFill/>
        </p:spPr>
      </p:pic>
      <p:pic>
        <p:nvPicPr>
          <p:cNvPr id="1043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6289825" y="5880142"/>
            <a:ext cx="967431" cy="645202"/>
          </a:xfrm>
          <a:prstGeom prst="rect">
            <a:avLst/>
          </a:prstGeom>
          <a:noFill/>
        </p:spPr>
      </p:pic>
      <p:pic>
        <p:nvPicPr>
          <p:cNvPr id="1044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7441953" y="4509120"/>
            <a:ext cx="967431" cy="645202"/>
          </a:xfrm>
          <a:prstGeom prst="rect">
            <a:avLst/>
          </a:prstGeom>
          <a:noFill/>
        </p:spPr>
      </p:pic>
      <p:pic>
        <p:nvPicPr>
          <p:cNvPr id="1045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7369945" y="3429000"/>
            <a:ext cx="967431" cy="645202"/>
          </a:xfrm>
          <a:prstGeom prst="rect">
            <a:avLst/>
          </a:prstGeom>
          <a:noFill/>
        </p:spPr>
      </p:pic>
      <p:cxnSp>
        <p:nvCxnSpPr>
          <p:cNvPr id="1046" name=""/>
          <p:cNvCxnSpPr>
            <a:stCxn id="1037" idx="0"/>
            <a:endCxn id="1037" idx="0"/>
          </p:cNvCxnSpPr>
          <p:nvPr/>
        </p:nvCxnSpPr>
        <p:spPr>
          <a:xfrm>
            <a:off x="2957116" y="59521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"/>
          <p:cNvCxnSpPr>
            <a:stCxn id="1037" idx="0"/>
          </p:cNvCxnSpPr>
          <p:nvPr/>
        </p:nvCxnSpPr>
        <p:spPr>
          <a:xfrm flipV="1">
            <a:off x="2957116" y="5085184"/>
            <a:ext cx="1851868" cy="86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"/>
          <p:cNvCxnSpPr>
            <a:stCxn id="1038" idx="0"/>
          </p:cNvCxnSpPr>
          <p:nvPr/>
        </p:nvCxnSpPr>
        <p:spPr>
          <a:xfrm rot="5400000" flipH="1" flipV="1">
            <a:off x="4135078" y="5203366"/>
            <a:ext cx="864096" cy="627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"/>
          <p:cNvCxnSpPr>
            <a:stCxn id="1039" idx="0"/>
            <a:endCxn id="46" idx="2"/>
          </p:cNvCxnSpPr>
          <p:nvPr/>
        </p:nvCxnSpPr>
        <p:spPr>
          <a:xfrm rot="16200000" flipV="1">
            <a:off x="4785633" y="5298197"/>
            <a:ext cx="818450" cy="48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"/>
          <p:cNvCxnSpPr>
            <a:stCxn id="1045" idx="1"/>
            <a:endCxn id="27" idx="3"/>
          </p:cNvCxnSpPr>
          <p:nvPr/>
        </p:nvCxnSpPr>
        <p:spPr>
          <a:xfrm rot="5400000">
            <a:off x="6513504" y="3891526"/>
            <a:ext cx="996366" cy="71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"/>
          <p:cNvCxnSpPr>
            <a:stCxn id="27" idx="3"/>
            <a:endCxn id="1044" idx="1"/>
          </p:cNvCxnSpPr>
          <p:nvPr/>
        </p:nvCxnSpPr>
        <p:spPr>
          <a:xfrm>
            <a:off x="6653429" y="4747967"/>
            <a:ext cx="788524" cy="8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"/>
          <p:cNvCxnSpPr>
            <a:stCxn id="1040" idx="1"/>
            <a:endCxn id="27" idx="3"/>
          </p:cNvCxnSpPr>
          <p:nvPr/>
        </p:nvCxnSpPr>
        <p:spPr>
          <a:xfrm rot="5400000">
            <a:off x="5866867" y="3460913"/>
            <a:ext cx="2073616" cy="50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"/>
          <p:cNvCxnSpPr/>
          <p:nvPr/>
        </p:nvCxnSpPr>
        <p:spPr>
          <a:xfrm>
            <a:off x="6897216" y="342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"/>
          <p:cNvCxnSpPr>
            <a:stCxn id="1043" idx="0"/>
            <a:endCxn id="42" idx="2"/>
          </p:cNvCxnSpPr>
          <p:nvPr/>
        </p:nvCxnSpPr>
        <p:spPr>
          <a:xfrm rot="16200000" flipV="1">
            <a:off x="6313817" y="5420416"/>
            <a:ext cx="479340" cy="440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"/>
          <p:cNvCxnSpPr>
            <a:stCxn id="1041" idx="0"/>
            <a:endCxn id="42" idx="2"/>
          </p:cNvCxnSpPr>
          <p:nvPr/>
        </p:nvCxnSpPr>
        <p:spPr>
          <a:xfrm rot="10800000">
            <a:off x="6333433" y="5400799"/>
            <a:ext cx="1520227" cy="47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"/>
          <p:cNvCxnSpPr>
            <a:stCxn id="42" idx="2"/>
            <a:endCxn id="1042" idx="0"/>
          </p:cNvCxnSpPr>
          <p:nvPr/>
        </p:nvCxnSpPr>
        <p:spPr>
          <a:xfrm>
            <a:off x="6333434" y="5400799"/>
            <a:ext cx="2703682" cy="40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"/>
          <p:cNvCxnSpPr>
            <a:endCxn id="48" idx="1"/>
          </p:cNvCxnSpPr>
          <p:nvPr/>
        </p:nvCxnSpPr>
        <p:spPr>
          <a:xfrm>
            <a:off x="2432720" y="4653136"/>
            <a:ext cx="792088" cy="9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"/>
          <p:cNvCxnSpPr>
            <a:stCxn id="48" idx="1"/>
            <a:endCxn id="66" idx="2"/>
          </p:cNvCxnSpPr>
          <p:nvPr/>
        </p:nvCxnSpPr>
        <p:spPr>
          <a:xfrm rot="10800000">
            <a:off x="2237036" y="3933056"/>
            <a:ext cx="987771" cy="8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"/>
          <p:cNvCxnSpPr>
            <a:stCxn id="48" idx="1"/>
          </p:cNvCxnSpPr>
          <p:nvPr/>
        </p:nvCxnSpPr>
        <p:spPr>
          <a:xfrm rot="16200000" flipV="1">
            <a:off x="1807933" y="3333706"/>
            <a:ext cx="1897645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889224" y="266388"/>
            <a:ext cx="967431" cy="645202"/>
          </a:xfrm>
          <a:prstGeom prst="rect">
            <a:avLst/>
          </a:prstGeom>
          <a:noFill/>
        </p:spPr>
      </p:pic>
      <p:pic>
        <p:nvPicPr>
          <p:cNvPr id="1071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2000672" y="263518"/>
            <a:ext cx="967431" cy="645202"/>
          </a:xfrm>
          <a:prstGeom prst="rect">
            <a:avLst/>
          </a:prstGeom>
          <a:noFill/>
        </p:spPr>
      </p:pic>
      <p:pic>
        <p:nvPicPr>
          <p:cNvPr id="1072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3049465" y="266388"/>
            <a:ext cx="967431" cy="645202"/>
          </a:xfrm>
          <a:prstGeom prst="rect">
            <a:avLst/>
          </a:prstGeom>
          <a:noFill/>
        </p:spPr>
      </p:pic>
      <p:pic>
        <p:nvPicPr>
          <p:cNvPr id="1073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6145809" y="260648"/>
            <a:ext cx="967431" cy="645202"/>
          </a:xfrm>
          <a:prstGeom prst="rect">
            <a:avLst/>
          </a:prstGeom>
          <a:noFill/>
        </p:spPr>
      </p:pic>
      <p:pic>
        <p:nvPicPr>
          <p:cNvPr id="1074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7257256" y="332656"/>
            <a:ext cx="967431" cy="645202"/>
          </a:xfrm>
          <a:prstGeom prst="rect">
            <a:avLst/>
          </a:prstGeom>
          <a:noFill/>
        </p:spPr>
      </p:pic>
      <p:pic>
        <p:nvPicPr>
          <p:cNvPr id="1075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8409384" y="335526"/>
            <a:ext cx="967431" cy="645202"/>
          </a:xfrm>
          <a:prstGeom prst="rect">
            <a:avLst/>
          </a:prstGeom>
          <a:noFill/>
        </p:spPr>
      </p:pic>
      <p:cxnSp>
        <p:nvCxnSpPr>
          <p:cNvPr id="1076" name=""/>
          <p:cNvCxnSpPr>
            <a:stCxn id="1026" idx="1"/>
          </p:cNvCxnSpPr>
          <p:nvPr/>
        </p:nvCxnSpPr>
        <p:spPr>
          <a:xfrm rot="10800000">
            <a:off x="3728864" y="548680"/>
            <a:ext cx="614152" cy="4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"/>
          <p:cNvCxnSpPr>
            <a:stCxn id="1072" idx="0"/>
          </p:cNvCxnSpPr>
          <p:nvPr/>
        </p:nvCxnSpPr>
        <p:spPr>
          <a:xfrm rot="16200000" flipV="1">
            <a:off x="3448132" y="181339"/>
            <a:ext cx="149756" cy="2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"/>
          <p:cNvCxnSpPr/>
          <p:nvPr/>
        </p:nvCxnSpPr>
        <p:spPr>
          <a:xfrm rot="10800000">
            <a:off x="1136576" y="116632"/>
            <a:ext cx="2376264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"/>
          <p:cNvCxnSpPr>
            <a:endCxn id="1070" idx="0"/>
          </p:cNvCxnSpPr>
          <p:nvPr/>
        </p:nvCxnSpPr>
        <p:spPr>
          <a:xfrm>
            <a:off x="1136576" y="116632"/>
            <a:ext cx="236364" cy="14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"/>
          <p:cNvCxnSpPr>
            <a:endCxn id="1071" idx="0"/>
          </p:cNvCxnSpPr>
          <p:nvPr/>
        </p:nvCxnSpPr>
        <p:spPr>
          <a:xfrm rot="16200000" flipH="1">
            <a:off x="2349106" y="128237"/>
            <a:ext cx="146886" cy="12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"/>
          <p:cNvCxnSpPr>
            <a:stCxn id="1075" idx="0"/>
          </p:cNvCxnSpPr>
          <p:nvPr/>
        </p:nvCxnSpPr>
        <p:spPr>
          <a:xfrm rot="10800000">
            <a:off x="8645748" y="116631"/>
            <a:ext cx="247352" cy="21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"/>
          <p:cNvCxnSpPr/>
          <p:nvPr/>
        </p:nvCxnSpPr>
        <p:spPr>
          <a:xfrm rot="10800000">
            <a:off x="6269484" y="116632"/>
            <a:ext cx="2376264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"/>
          <p:cNvCxnSpPr>
            <a:endCxn id="1073" idx="0"/>
          </p:cNvCxnSpPr>
          <p:nvPr/>
        </p:nvCxnSpPr>
        <p:spPr>
          <a:xfrm>
            <a:off x="6269484" y="116632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"/>
          <p:cNvCxnSpPr>
            <a:endCxn id="1074" idx="0"/>
          </p:cNvCxnSpPr>
          <p:nvPr/>
        </p:nvCxnSpPr>
        <p:spPr>
          <a:xfrm>
            <a:off x="7493620" y="116632"/>
            <a:ext cx="24735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"/>
          <p:cNvCxnSpPr>
            <a:stCxn id="1026" idx="3"/>
            <a:endCxn id="1073" idx="1"/>
          </p:cNvCxnSpPr>
          <p:nvPr/>
        </p:nvCxnSpPr>
        <p:spPr>
          <a:xfrm flipV="1">
            <a:off x="5562983" y="583249"/>
            <a:ext cx="582826" cy="14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"/>
          <p:cNvSpPr txBox="1"/>
          <p:nvPr/>
        </p:nvSpPr>
        <p:spPr>
          <a:xfrm>
            <a:off x="704528" y="1121341"/>
            <a:ext cx="1892756" cy="3634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192.168.30.0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0" name=""/>
          <p:cNvSpPr txBox="1"/>
          <p:nvPr/>
        </p:nvSpPr>
        <p:spPr>
          <a:xfrm>
            <a:off x="6753200" y="1124744"/>
            <a:ext cx="1891690" cy="3634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192.168.40.0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1" name=""/>
          <p:cNvSpPr txBox="1"/>
          <p:nvPr/>
        </p:nvSpPr>
        <p:spPr>
          <a:xfrm>
            <a:off x="632520" y="5153789"/>
            <a:ext cx="1897320" cy="3634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192.168.50.0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2" name=""/>
          <p:cNvSpPr txBox="1"/>
          <p:nvPr/>
        </p:nvSpPr>
        <p:spPr>
          <a:xfrm>
            <a:off x="3224808" y="6492200"/>
            <a:ext cx="1897320" cy="365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192.168.60.0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3" name=""/>
          <p:cNvSpPr txBox="1"/>
          <p:nvPr/>
        </p:nvSpPr>
        <p:spPr>
          <a:xfrm>
            <a:off x="7041232" y="6492200"/>
            <a:ext cx="1897320" cy="365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192.168.70.0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sp>
        <p:nvSpPr>
          <p:cNvPr id="1094" name=""/>
          <p:cNvSpPr txBox="1"/>
          <p:nvPr/>
        </p:nvSpPr>
        <p:spPr>
          <a:xfrm>
            <a:off x="7880215" y="2924944"/>
            <a:ext cx="1897320" cy="365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192.168.20.0</a:t>
            </a:r>
            <a:r>
              <a:rPr lang="ko-KR" altLang="en-US"/>
              <a:t> </a:t>
            </a:r>
            <a:r>
              <a:rPr lang="en-US" altLang="ko-KR"/>
              <a:t>/24</a:t>
            </a:r>
            <a:endParaRPr lang="en-US" altLang="ko-KR"/>
          </a:p>
        </p:txBody>
      </p:sp>
      <p:pic>
        <p:nvPicPr>
          <p:cNvPr id="1095" name="그림 30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6241058" y="1130822"/>
            <a:ext cx="480428" cy="735376"/>
          </a:xfrm>
          <a:prstGeom prst="rect">
            <a:avLst/>
          </a:prstGeom>
        </p:spPr>
      </p:pic>
      <p:pic>
        <p:nvPicPr>
          <p:cNvPr id="1096" name="그림 30"/>
          <p:cNvPicPr>
            <a:picLocks noChangeAspect="1"/>
          </p:cNvPicPr>
          <p:nvPr/>
        </p:nvPicPr>
        <p:blipFill rotWithShape="1">
          <a:blip r:embed="rId32"/>
          <a:stretch>
            <a:fillRect/>
          </a:stretch>
        </p:blipFill>
        <p:spPr>
          <a:xfrm>
            <a:off x="3248436" y="1052736"/>
            <a:ext cx="480428" cy="735376"/>
          </a:xfrm>
          <a:prstGeom prst="rect">
            <a:avLst/>
          </a:prstGeom>
        </p:spPr>
      </p:pic>
      <p:cxnSp>
        <p:nvCxnSpPr>
          <p:cNvPr id="1097" name=""/>
          <p:cNvCxnSpPr>
            <a:stCxn id="1096" idx="3"/>
            <a:endCxn id="4" idx="1"/>
          </p:cNvCxnSpPr>
          <p:nvPr/>
        </p:nvCxnSpPr>
        <p:spPr>
          <a:xfrm>
            <a:off x="3728864" y="1420424"/>
            <a:ext cx="840258" cy="15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"/>
          <p:cNvCxnSpPr>
            <a:stCxn id="4" idx="3"/>
            <a:endCxn id="1095" idx="1"/>
          </p:cNvCxnSpPr>
          <p:nvPr/>
        </p:nvCxnSpPr>
        <p:spPr>
          <a:xfrm flipV="1">
            <a:off x="5336878" y="1498510"/>
            <a:ext cx="904180" cy="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"/>
          <p:cNvCxnSpPr>
            <a:stCxn id="1096" idx="0"/>
          </p:cNvCxnSpPr>
          <p:nvPr/>
        </p:nvCxnSpPr>
        <p:spPr>
          <a:xfrm flipV="1">
            <a:off x="3488650" y="836712"/>
            <a:ext cx="103230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"/>
          <p:cNvCxnSpPr>
            <a:stCxn id="1095" idx="0"/>
          </p:cNvCxnSpPr>
          <p:nvPr/>
        </p:nvCxnSpPr>
        <p:spPr>
          <a:xfrm rot="10800000">
            <a:off x="5313040" y="830632"/>
            <a:ext cx="1168232" cy="3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H_Sung\AppData\Local\Microsoft\Windows\INetCache\IE\TIJ4XT25\juanjo-Rout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1" y="4311985"/>
            <a:ext cx="767756" cy="4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01772" y="4272967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Router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01772" y="1379169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웹서버</a:t>
            </a:r>
            <a:endParaRPr lang="ko-KR" altLang="en-US" sz="1000" dirty="0"/>
          </a:p>
        </p:txBody>
      </p:sp>
      <p:pic>
        <p:nvPicPr>
          <p:cNvPr id="27" name="Picture 5" descr="C:\Users\JH_Sung\AppData\Local\Microsoft\Windows\INetCache\IE\8OP0OJIW\web-serv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70" y="1331254"/>
            <a:ext cx="692317" cy="76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H_Sung\AppData\Local\Microsoft\Windows\INetCache\IE\8OP0OJIW\e0034142_487450da7b73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5" y="313402"/>
            <a:ext cx="1219967" cy="7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33" y="5008913"/>
            <a:ext cx="480428" cy="735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301772" y="2376564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DB</a:t>
            </a:r>
            <a:r>
              <a:rPr lang="ko-KR" altLang="en-US" sz="1000" dirty="0"/>
              <a:t>서버</a:t>
            </a:r>
          </a:p>
        </p:txBody>
      </p:sp>
      <p:pic>
        <p:nvPicPr>
          <p:cNvPr id="46" name="Picture 5" descr="C:\Users\JH_Sung\AppData\Local\Microsoft\Windows\INetCache\IE\8OP0OJIW\web-serv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0" y="2328649"/>
            <a:ext cx="692317" cy="76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301772" y="3404410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백업서버</a:t>
            </a:r>
            <a:endParaRPr lang="ko-KR" altLang="en-US" sz="1000" dirty="0"/>
          </a:p>
        </p:txBody>
      </p:sp>
      <p:pic>
        <p:nvPicPr>
          <p:cNvPr id="48" name="Picture 5" descr="C:\Users\JH_Sung\AppData\Local\Microsoft\Windows\INetCache\IE\8OP0OJIW\web-serv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9" y="3320317"/>
            <a:ext cx="692317" cy="76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JH_Sung\AppData\Local\Microsoft\Windows\INetCache\IE\9KOYJLT8\switch-30364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40" y="3456959"/>
            <a:ext cx="633386" cy="2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9" y="5008913"/>
            <a:ext cx="480428" cy="735376"/>
          </a:xfrm>
          <a:prstGeom prst="rect">
            <a:avLst/>
          </a:prstGeom>
        </p:spPr>
      </p:pic>
      <p:pic>
        <p:nvPicPr>
          <p:cNvPr id="57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88" y="332656"/>
            <a:ext cx="967431" cy="6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19" y="5013890"/>
            <a:ext cx="480428" cy="735376"/>
          </a:xfrm>
          <a:prstGeom prst="rect">
            <a:avLst/>
          </a:prstGeom>
        </p:spPr>
      </p:pic>
      <p:pic>
        <p:nvPicPr>
          <p:cNvPr id="66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32" y="332656"/>
            <a:ext cx="967431" cy="6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C:\Users\JH_Sung\AppData\Local\Microsoft\Windows\INetCache\IE\8OP0OJIW\1200px-Desktop_computer_clipart_-_Yellow_theme.sv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76" y="332656"/>
            <a:ext cx="967431" cy="6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249371" y="5272906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DDoS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450170" y="5253490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WAF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987093" y="5272906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방화벽</a:t>
            </a:r>
          </a:p>
        </p:txBody>
      </p:sp>
      <p:pic>
        <p:nvPicPr>
          <p:cNvPr id="78" name="Picture 3" descr="C:\Users\JH_Sung\AppData\Local\Microsoft\Windows\INetCache\IE\9KOYJLT8\switch-30364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40" y="2966463"/>
            <a:ext cx="633386" cy="2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3043933" y="3304748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DMZ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92640" y="2843352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사무공간</a:t>
            </a:r>
          </a:p>
        </p:txBody>
      </p:sp>
      <p:pic>
        <p:nvPicPr>
          <p:cNvPr id="53" name="Picture 3" descr="C:\Users\JH_Sung\AppData\Local\Microsoft\Windows\INetCache\IE\9KOYJLT8\switch-30364_960_720[1].png">
            <a:extLst>
              <a:ext uri="{FF2B5EF4-FFF2-40B4-BE49-F238E27FC236}">
                <a16:creationId xmlns:a16="http://schemas.microsoft.com/office/drawing/2014/main" id="{C4271B02-AF16-43FC-8A34-AE9D71D9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29" y="2979887"/>
            <a:ext cx="633386" cy="2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05" y="5008912"/>
            <a:ext cx="480428" cy="7353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73234" y="5272906"/>
            <a:ext cx="695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IPS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2584060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4481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>A4 용지(210x297mm)</ep:PresentationFormat>
  <ep:Paragraphs>41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2018-01-30T08:27:32.000</dcterms:created>
  <dc:creator>성진현</dc:creator>
  <cp:lastModifiedBy>admin</cp:lastModifiedBy>
  <dcterms:modified xsi:type="dcterms:W3CDTF">2023-09-26T05:44:25.042</dcterms:modified>
  <cp:revision>47</cp:revision>
  <dc:title>방화벽 실습 구성도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