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78" r:id="rId9"/>
    <p:sldId id="279" r:id="rId10"/>
    <p:sldId id="280" r:id="rId11"/>
    <p:sldId id="281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870D5-6AE5-4D88-A111-0D93641ABFF5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24632-3EF5-488E-AD08-8A90EF6A8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698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4D8E7-822C-4A77-BFDF-FF6A64D58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C88974-A054-4E23-B48D-48EE35144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267B5-8EA1-4FA7-ACDA-E1014FA0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4F85F-3D2D-4322-B970-0ADD1805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73FA7-3542-4307-A58F-7F705501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9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A6EAD-7593-4403-AF15-C42C7A97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012724-2042-417E-9935-CBB4604F7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A0D20-F41D-4DC6-894A-F13F2446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A9AA5-5470-41DF-AE0B-D1267EB8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20980-3148-43BD-A22E-7E9251B8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4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F76358-F4FB-45FD-B623-2A9D8DFFD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1ECC07-E7B7-42AD-A451-2E60C3679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4B781-091D-4105-98D4-5951C63D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269FA-5959-481D-9C39-1C60FE52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21CCB-7A1B-46ED-804F-EF72C5AA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9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49227-E137-4C76-BF13-429363AC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94409-84D6-4ACD-9BB6-7D6598D3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8FAE7-CC28-440B-BF4C-A87E72C2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F3620-FA8C-4A99-8328-BD767323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4691B-EFA8-4242-9C89-C3EB45D8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9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0CB45-0118-4B41-A781-360F2251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78ADF1-F21B-4980-ACCD-BD4164D7F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79A3C-1842-4007-8D31-4ADDED24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AB030-31F1-4819-A21D-8D33A6F0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95848-27CF-4A36-9F94-A88145B5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5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00305-A32C-4604-8538-B4AE20E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79795-9C55-4BD1-90F4-B58D7DF41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8E933A-6091-401A-A63F-3C51DC3C8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F382D7-2B9F-44F3-A35F-9A005302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99317D-BE9F-48D7-9C46-680B73E3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39643-607A-41EA-B9E2-106DDE34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6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D680C-F691-4410-A589-6EB3E2FD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9FD57-61CC-49E8-B63C-3A7B1B1D0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9B4CE9-546F-4532-9C0D-B037417C3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606BCC-6883-4176-B7C2-E6C9AFBB7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7A3D93-482D-40F2-8E80-2E7C85843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39393-D83A-4AC2-8AB6-B096E500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15353F-2F96-4737-AB4B-50185D1C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243C0-E86B-4F40-932C-97B1C615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5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9CC2D-5444-49E6-A881-5A56BD8E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D3D6D2-6DA8-4FED-8869-3721A668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698DA6-6238-4C79-B732-CB99B183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AAF3BB-0490-46F5-8700-9220A46B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5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E8F5CF-F8D7-4FAE-A6D4-CB6AFB3A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C9C9F9-5BDF-485A-B340-A211A2B6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F38F1F-81F7-493D-B12C-35FA97A0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22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9F7DB-F3FC-4BF5-8DF4-60D9B23D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4D626-7948-4875-8CB8-44C7D9ED7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19E429-A767-40B0-B199-5B95EC208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CA8EEC-51DB-49BD-A6B7-DB5012CE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C7A31-43B4-4D41-81AA-64EE4FA3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8DF39-FA94-4561-A7B0-BFCCE7D3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77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E31AE-21EF-453C-BE88-5F6E932D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937641-9E83-49B1-A742-735BEC394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97645A-5147-48B7-9E39-AEBC190E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60610-331D-4F92-8FC7-E878FC26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06A6CD-1F9E-4D44-B45B-2D245B5B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52F452-203C-46E3-8C1C-5DCB6CDD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84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E5B02D-1E92-451B-98FC-01D718BB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D1507F-FF98-49C9-B20B-1E8376B78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0A160-CA8D-47B0-8F5C-2DE09F296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66043-16AE-41D5-BBB9-0D676C601F2E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47138-8656-4A1A-AFAF-4909C8FC4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ABC98-2D4C-47E4-BB23-A8A999FE2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4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시스템 및 하드디스크 운영</a:t>
            </a: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92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MOUNT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명령어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mount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[option]  -o  [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mount_option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 device  directory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a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사용되지 않으면 지정된 장치에 해당하는 것을 찾아 마운트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o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옵션은 파일 시스템을 마운트 할 때 사용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-ex) mount  –a  -t  iso9660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일반적인 사용법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일반적으로 이러한 방법으로 사용함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mount  [potion]  [-t]  [type]  -o  [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mount_option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 device  directory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ex) mount  (-t iso9660  -o 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)/dev/sr0  /media/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cdrom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		        mount  (-t  ext4)  /dev/sdb1  /data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umount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마운트 해제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umount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–a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-t  [type]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umount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device </a:t>
            </a:r>
          </a:p>
        </p:txBody>
      </p:sp>
    </p:spTree>
    <p:extLst>
      <p:ext uri="{BB962C8B-B14F-4D97-AF65-F5344CB8AC3E}">
        <p14:creationId xmlns:p14="http://schemas.microsoft.com/office/powerpoint/2010/main" val="341171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부팅 시 자동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MOUNT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fstab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에 기록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장치명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UUID),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마운트 포인트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파일시스템유형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마운트 옵션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dump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수행여부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파일시스템 점검 여부 순으로 기록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디폴트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가능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덤프사용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0: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사용안함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1: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파일시스템체크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0: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사용안함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루트파일시스템에 지정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나머지는 대부분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UUID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blkid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C10858-29F9-459B-958F-E0D14F1CF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124" y="1063860"/>
            <a:ext cx="9135750" cy="236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7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하드디스크 추가하기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◆ 순서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 하드디스크 추가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fdisk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파티션 생성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mkfs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파일시스템 생성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마운트로 디렉터리에 연결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4.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시스템 테이블에 등록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089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파일시스템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파일과 그 안에 든 자료를 저장하고 찾기 쉽도록 유지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관리하는 방법을 말한다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시스템의 종류에 따라 파티션의 수와 크기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이름의 길이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수 등에 차이가 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FAT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File Allocation Table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약자로 파일에 디스크에 존재한 파일의 정보가 저장되어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섹터들을 찾아볼 수 있도록 정보를 저장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	Ex) FAT16(DOS), FAT32(Win9X)</a:t>
            </a:r>
          </a:p>
          <a:p>
            <a:pPr marL="457200" lvl="1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NTFS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사용되는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File System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FAT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와는 달리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MFT(Master File Table)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 이에 대한 미러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(mirror)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파일 로그가 유지되어 파일 복구 가능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	WinNT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이상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lvl="1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EXT2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는 리눅스를 위한 확장성이 있는 파일 시스템으로 파일 복구에 강함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단점으로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무결성검사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fsck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시간이 오래 걸리며 비정상 종료 시 데이터 손실의 가능성이 큼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EXT3 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EXT2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저널링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기능 추가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어떠한 내용을 입력 또는 수정하면 그 내용을 물리적 디스크에 기록하기 바로 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내용을 로그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(log)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기록하여 백업 및 복구 능력 개선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124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파일시스템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</a:p>
          <a:p>
            <a:pPr marL="457200" lvl="1" indent="0">
              <a:buNone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복구 시간의 단축 및 데이터 무결성 보장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EXT3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조각화가 적긴 하지만 조각화 현상은 존재함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lvl="1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EXT4  :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리눅스의 기본 파일 시스템으로 범용 파일 시스템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lvl="2">
              <a:buFontTx/>
              <a:buChar char="-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16TB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까지의 파일과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1EX(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엑사바이트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시스템 지원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온라인 조각모음 지원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buFontTx/>
              <a:buChar char="-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조각화 현상을 줄이고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큰 파일 처리가 개선됨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2">
              <a:buFontTx/>
              <a:buChar char="-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EXT3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에는 없던 저널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체크섬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기능이 추가되어 파일 시스템 손상 가능성이 더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줄어듬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914400" lvl="2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XFS  :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고성능으로 대용량 파일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파일 시스템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사용하기 위한 파일 시스템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buFontTx/>
              <a:buChar char="-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시스템 장애 시 빠른 복구를 위한 메타데이터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저널링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buFontTx/>
              <a:buChar char="-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시스템 온라인 중 단편화 제거와 용량 확장이 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buFontTx/>
              <a:buChar char="-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빠른 디렉터리 탐색 및 단편화가 낮음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buFontTx/>
              <a:buChar char="-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사용이 상대적으로 적음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94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파일시스템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(3)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78D2D4-348F-4323-94E3-17C3AB07D5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30596" y="679718"/>
            <a:ext cx="7730805" cy="24482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B4D4FB-5FCE-4F85-A7A5-D7758B8E988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856" y="3127990"/>
            <a:ext cx="5714288" cy="356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3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하드디스크 인터페이스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IDE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병렬 방식    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- 4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장치 장착 가능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SCSI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직렬 방식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- 16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장치 장착 가능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SATA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보드에 있는 포트에 직접 연결하는 방식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보드의 포트 개수만큼 장착 가능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78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하드디스크 인터페이스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하드디스크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장치명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SCSI : /dev/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sda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/dev/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sdb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IDE : /dev/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hda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/dev/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hdb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파티션 번호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차례대로 붙임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F6686-BDEA-4A6B-9DE1-9B3317FDB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9" b="-768"/>
          <a:stretch/>
        </p:blipFill>
        <p:spPr bwMode="auto">
          <a:xfrm>
            <a:off x="2209799" y="3142593"/>
            <a:ext cx="7772400" cy="350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01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하드디스크 추가의 흐름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하드디스크 추가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파티션 작업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en-US" altLang="ko-KR" sz="2000" dirty="0" err="1">
                <a:sym typeface="Wingdings" panose="05000000000000000000" pitchFamily="2" charset="2"/>
              </a:rPr>
              <a:t>fdisk</a:t>
            </a:r>
            <a:r>
              <a:rPr lang="en-US" altLang="ko-KR" sz="2000" dirty="0">
                <a:sym typeface="Wingdings" panose="05000000000000000000" pitchFamily="2" charset="2"/>
              </a:rPr>
              <a:t>)  </a:t>
            </a:r>
            <a:r>
              <a:rPr lang="ko-KR" altLang="en-US" sz="2000" dirty="0">
                <a:sym typeface="Wingdings" panose="05000000000000000000" pitchFamily="2" charset="2"/>
              </a:rPr>
              <a:t>파일시스템 생성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포맷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r>
              <a:rPr lang="ko-KR" altLang="en-US" sz="2000" dirty="0">
                <a:sym typeface="Wingdings" panose="05000000000000000000" pitchFamily="2" charset="2"/>
              </a:rPr>
              <a:t>작업 </a:t>
            </a:r>
            <a:r>
              <a:rPr lang="en-US" altLang="ko-KR" sz="2000">
                <a:sym typeface="Wingdings" panose="05000000000000000000" pitchFamily="2" charset="2"/>
              </a:rPr>
              <a:t>(mkfs, mkfs -t)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	   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마운트 작업 </a:t>
            </a:r>
            <a:r>
              <a:rPr lang="en-US" altLang="ko-KR" sz="2000" dirty="0">
                <a:sym typeface="Wingdings" panose="05000000000000000000" pitchFamily="2" charset="2"/>
              </a:rPr>
              <a:t>(mount)  </a:t>
            </a:r>
            <a:r>
              <a:rPr lang="ko-KR" altLang="en-US" sz="2000" dirty="0">
                <a:sym typeface="Wingdings" panose="05000000000000000000" pitchFamily="2" charset="2"/>
              </a:rPr>
              <a:t>파일시스템테이블 파일에 등록</a:t>
            </a:r>
            <a:r>
              <a:rPr lang="en-US" altLang="ko-KR" sz="2000" dirty="0">
                <a:sym typeface="Wingdings" panose="05000000000000000000" pitchFamily="2" charset="2"/>
              </a:rPr>
              <a:t>(/</a:t>
            </a:r>
            <a:r>
              <a:rPr lang="en-US" altLang="ko-KR" sz="2000" dirty="0" err="1">
                <a:sym typeface="Wingdings" panose="05000000000000000000" pitchFamily="2" charset="2"/>
              </a:rPr>
              <a:t>etc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en-US" altLang="ko-KR" sz="2000" dirty="0" err="1">
                <a:sym typeface="Wingdings" panose="05000000000000000000" pitchFamily="2" charset="2"/>
              </a:rPr>
              <a:t>fstab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파일 시스템 점검 및 복구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:  e2fsck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7690330-1DFC-4937-A0E7-B70F2B71A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692" y="2013700"/>
            <a:ext cx="7734614" cy="458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42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MOUNT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의미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시스템을 전체 디렉터리 구조의 특정 디렉터리에 연결하는 것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마운트되는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위치를 마운트 지점이라고 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B51DA6-A7D5-47B8-9653-6121C3F66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49" y="2383909"/>
            <a:ext cx="60579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0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MOUNT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명령어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기본옵션은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rw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suid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dev, exec, auto,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nouser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async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mount  -a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 -t  [type]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a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옵션은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fstab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파일에 기록된 모든 파일 시스템을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마운트함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t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옵션이 추가되면 해당 유형의 파일 시스템만 마운트 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7D2975-F20D-4D36-A2D1-3CDE79EFBD6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9237" y="688383"/>
            <a:ext cx="7153526" cy="43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4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795</Words>
  <Application>Microsoft Office PowerPoint</Application>
  <PresentationFormat>와이드스크린</PresentationFormat>
  <Paragraphs>128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</dc:creator>
  <cp:lastModifiedBy>DK</cp:lastModifiedBy>
  <cp:revision>25</cp:revision>
  <dcterms:created xsi:type="dcterms:W3CDTF">2021-01-08T03:42:01Z</dcterms:created>
  <dcterms:modified xsi:type="dcterms:W3CDTF">2021-03-25T07:00:24Z</dcterms:modified>
</cp:coreProperties>
</file>