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272" r:id="rId4"/>
    <p:sldId id="279" r:id="rId5"/>
    <p:sldId id="275" r:id="rId6"/>
    <p:sldId id="276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870D5-6AE5-4D88-A111-0D93641ABFF5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24632-3EF5-488E-AD08-8A90EF6A8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9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4D8E7-822C-4A77-BFDF-FF6A64D58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C88974-A054-4E23-B48D-48EE3514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67B5-8EA1-4FA7-ACDA-E1014FA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F85F-3D2D-4322-B970-0ADD1805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73FA7-3542-4307-A58F-7F705501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A6EAD-7593-4403-AF15-C42C7A97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12724-2042-417E-9935-CBB4604F7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A0D20-F41D-4DC6-894A-F13F244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AA5-5470-41DF-AE0B-D1267EB8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20980-3148-43BD-A22E-7E9251B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76358-F4FB-45FD-B623-2A9D8DFF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ECC07-E7B7-42AD-A451-2E60C367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4B781-091D-4105-98D4-5951C63D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269FA-5959-481D-9C39-1C60FE52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21CCB-7A1B-46ED-804F-EF72C5A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49227-E137-4C76-BF13-429363AC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94409-84D6-4ACD-9BB6-7D6598D3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FAE7-CC28-440B-BF4C-A87E72C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F3620-FA8C-4A99-8328-BD76732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4691B-EFA8-4242-9C89-C3EB45D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0CB45-0118-4B41-A781-360F2251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ADF1-F21B-4980-ACCD-BD4164D7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79A3C-1842-4007-8D31-4ADDED24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AB030-31F1-4819-A21D-8D33A6F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5848-27CF-4A36-9F94-A88145B5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00305-A32C-4604-8538-B4AE20EB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79795-9C55-4BD1-90F4-B58D7DF41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8E933A-6091-401A-A63F-3C51DC3C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382D7-2B9F-44F3-A35F-9A005302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9317D-BE9F-48D7-9C46-680B73E3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9643-607A-41EA-B9E2-106DDE34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D680C-F691-4410-A589-6EB3E2FD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9FD57-61CC-49E8-B63C-3A7B1B1D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B4CE9-546F-4532-9C0D-B037417C3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06BCC-6883-4176-B7C2-E6C9AFBB7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7A3D93-482D-40F2-8E80-2E7C85843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39393-D83A-4AC2-8AB6-B096E50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15353F-2F96-4737-AB4B-50185D1C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243C0-E86B-4F40-932C-97B1C61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C2D-5444-49E6-A881-5A56BD8E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3D6D2-6DA8-4FED-8869-3721A66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698DA6-6238-4C79-B732-CB99B183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AAF3BB-0490-46F5-8700-9220A46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8F5CF-F8D7-4FAE-A6D4-CB6AFB3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9C9F9-5BDF-485A-B340-A211A2B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38F1F-81F7-493D-B12C-35FA97A0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2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F7DB-F3FC-4BF5-8DF4-60D9B23D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4D626-7948-4875-8CB8-44C7D9ED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9E429-A767-40B0-B199-5B95EC20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A8EEC-51DB-49BD-A6B7-DB5012C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C7A31-43B4-4D41-81AA-64EE4FA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DF39-FA94-4561-A7B0-BFCCE7D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1AE-21EF-453C-BE88-5F6E932D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37641-9E83-49B1-A742-735BEC394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97645A-5147-48B7-9E39-AEBC190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60610-331D-4F92-8FC7-E878FC26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6A6CD-1F9E-4D44-B45B-2D245B5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2F452-203C-46E3-8C1C-5DCB6CDD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4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E5B02D-1E92-451B-98FC-01D718B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507F-FF98-49C9-B20B-1E8376B7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0A160-CA8D-47B0-8F5C-2DE09F296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6043-16AE-41D5-BBB9-0D676C601F2E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7138-8656-4A1A-AFAF-4909C8FC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ABC98-2D4C-47E4-BB23-A8A999FE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7C91-0F03-4B82-A88F-5A45AD503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4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</a:t>
            </a:r>
          </a:p>
        </p:txBody>
      </p:sp>
    </p:spTree>
    <p:extLst>
      <p:ext uri="{BB962C8B-B14F-4D97-AF65-F5344CB8AC3E}">
        <p14:creationId xmlns:p14="http://schemas.microsoft.com/office/powerpoint/2010/main" val="852922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미러링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이라고 부름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하드디스크에 중복 저장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중복 저장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두배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두배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중복 저장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높음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하나의 디스크가 오류가 나도 다른 디스크에 데이터가 남아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속도는 변함 없음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52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5 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데이터 안정성 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공간효율성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하드디스크로 구성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오류가 발생할 때는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패리티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(Parity)’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데이터 복구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하드디스크가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고장나더라도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원래의 데이터 추출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디스크 개수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공간을 사용하며 디스크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고장나면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복구가 안됨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294D40-8212-4286-BCAB-A553E1CEC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54" y="3429000"/>
            <a:ext cx="5516692" cy="31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고급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RAID 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방식을 개선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 효율은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5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약간 떨어지지만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디스크가 동시에 고장이 났을 경우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데이터에는 이상이 없도록 하는 방식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디스크가 필요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비해 약간 떨어진다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1+0 (= RAID 1 + RAID 0)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33964-4BC8-47C1-955B-DBED80D5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64" y="3891194"/>
            <a:ext cx="4399672" cy="28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구성하여 리눅스 설치하기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추가 후 리눅스 설치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설치대상에서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마우트지점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추가 후 유형을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(swap, /)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완료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HDD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제거 후 부팅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하드 삭제 후 다시 추가해서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묶어보기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mdadm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운용 중 하드디스크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추가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5, 4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1+0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만들어보기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※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힌트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fdisk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포멧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 레이드로 묶고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mkfs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파일시스템 생성 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mount (/raid5t,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/raid10t)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fstab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등록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mdadm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--create  /dev/md5  --level=5  --raid-devices=3  /dev/sdc1  /dev/sdd1  /dev/sde1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 --create  /dev/md5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/dev/md5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장치에서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:  --level=5	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 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레벨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: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--raid-devices=3  /dev/sdc1  /dev/sdd1  /dev/sde1 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묶는 디스크 수와 장치 이름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9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파일시스템마다 사용자나 그룹이 생성할 수 있는 파일의 용량 및 개수를 제한하는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쿼터 패키지 설치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rpm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| grep quota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yum install –y quota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장점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사용자들이 사용하는 파일시스템을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‘/’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지정하는 것보다는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별도의 파일 시스템을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지정해서 해당 부분을 쓰도록 하는 것이 좋음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‘/’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파일시스템을 많은 사용자가 동시에 사용하게 되면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서버를 운영하기 위해서 디스크를 읽고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 작업과 일반 사용자가 디스크를 읽고 쓰는 작업이 동시에 발생하므로 전반적으로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시스템의 성능이 저하됨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별로 사용할 수 있는 용량을 제한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5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진행 순서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사용자의 쿼터 설정을 다른 사용자에게 적용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#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edquota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–p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기존사용자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 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사용자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해제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quotaoff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userHome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설정확인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(root)  : 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repqouta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userHome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aqouta.user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파일은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qoutapff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 삭제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329FF4-34EE-4511-969B-2273AE2FE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27" y="962269"/>
            <a:ext cx="8894346" cy="35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53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개인별 쿼터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edquota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–u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vi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와 사용법이 동일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- Filesystem  :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사용자별 쿼터를 할당하는 파일시스템을 의미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- blocks, soft, hard  :  blocks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28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 설정되어 있으면 현재 사용자가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28kb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사용을 의미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		            soft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hard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은 사용한도를 제한하지 않음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-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inodes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soft, hard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파일의 개수 및 용량 제한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</a:b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 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넘는 공간은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grace(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유예기간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동안만 사용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38AAEF-AC83-4B86-8057-F39DEB14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47" y="1400822"/>
            <a:ext cx="7770906" cy="2028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147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  <a:p>
            <a:pPr marL="0" indent="0">
              <a:buNone/>
            </a:pP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하드디스크 추가 후 쿼터용으로 파일시스템을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하드디스크 장착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userHome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디렉터리에 마운트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userHome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홈디렉터리를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갖는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quser1,  quser2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쿼터용으로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vi 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fstab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defaults,usrjquota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aquota.user,jqfmt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=vfsv0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 혹은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리마운트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mount  -o  remount  /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userHome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mount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208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쿼터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쿼터용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파일시스템이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디렉터리로 이동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quotaoff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avug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끔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quotacheck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augmn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체크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# rm –rf quota.*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관련 파일 삭제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quotacheck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augmn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체크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# touch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aqouta.user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aquta.group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관련 파일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7.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chmod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aquota.*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보안을 위해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접근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8.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quotacheck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augmn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체크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9. 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avug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쿼터 켜기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  <a:p>
            <a:pPr marL="0" indent="0">
              <a:buNone/>
              <a:defRPr/>
            </a:pP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32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사용자별 할당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별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할당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1.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edquota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-u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quser1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block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 사용량 제한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soft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경고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hard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제한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kb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단위기때문에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10240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soft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20480, hard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30720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quser1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접속하여 파일을 넣어본다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ls -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lh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/boot/vmlinuz-3*	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6~7m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cp  /boot/vmlinuz-3*  test1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cp  test1  test2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cp  test1  test3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cp  test1  test4		20M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초과시 경고발생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 cp  test1  test5		30M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초과시 오류발생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비정상 파일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작음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자신에게 할당된 디스크 공간 확인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$quota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7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정의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디스크를 하나의 디스크처럼 사용함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절감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향상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향상의 효과를 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하드웨어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제조업체에서 여러 개의 디스크를 하나의 디스크처럼 사용하도록 공급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안정적이고 제조업체의 기술지원을 받을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가격이 비쌈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소프트웨어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고가의 하드웨어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대안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하드디스크만 있으면 운영체제에서 지원하는 방식으로 구성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비해서 신뢰성이나 속도 등이 떨어질 수 있음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저렴한 비용으로 좀 더 안전한 데이터의 저장이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24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QUOTA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사용자별 할당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grace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유예기간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자신에게 할당된 공간이 넘는 파일은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grace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동안만 사용 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5.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사용자별 현재 사용량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root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실행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repquota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디렉터리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6.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쿼터 설정을 다른 사용자에게 적용하고 싶을 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#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edquota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-p  quser1  quser2</a:t>
            </a:r>
          </a:p>
        </p:txBody>
      </p:sp>
    </p:spTree>
    <p:extLst>
      <p:ext uri="{BB962C8B-B14F-4D97-AF65-F5344CB8AC3E}">
        <p14:creationId xmlns:p14="http://schemas.microsoft.com/office/powerpoint/2010/main" val="6593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두 방식은 물리적인 차이만 있을 뿐 동일한 개념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하드디스크가 묶이는 방식에 따라 레벨로 나뉘어지며 효율성과 안정성을 고려하여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레벨을 결정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성능이나 중요도 순으로 숫자가 정해지는 것이 아님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	&lt;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하드웨어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&gt;</a:t>
            </a:r>
          </a:p>
        </p:txBody>
      </p:sp>
      <p:pic>
        <p:nvPicPr>
          <p:cNvPr id="4" name="그림 3" descr="C:\Users\재남\AppData\Local\Temp\SNAGHTML1de3462.PNG">
            <a:extLst>
              <a:ext uri="{FF2B5EF4-FFF2-40B4-BE49-F238E27FC236}">
                <a16:creationId xmlns:a16="http://schemas.microsoft.com/office/drawing/2014/main" id="{AB4E0F33-C62C-48EA-9495-032946730D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22" y="2447129"/>
            <a:ext cx="2642553" cy="1628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94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E237D0-2EEB-4C8F-BE7B-40BC2812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8" y="771301"/>
            <a:ext cx="8888383" cy="579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8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기능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LVM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 여러 개의 하드디스크를 합쳐서 한 개의 파일시스템으로 사용하는 것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특징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용량의 하드디스크 여러 개를 큰 용량의 하드디스크 한 개 처럼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파티션을 생성할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Linear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RAID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의 경우 하나의 디스크로만 사용 가능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용어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Volume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크기가 재조정될 수 있는 파티션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Physical Volume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 볼륨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물리적 디스크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/dev/sda1, /dev/sdb1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Volume Group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볼륨 그룹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물리 볼륨을 하나로 묶은 것으로 파티션의 한 종류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Logical Volume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볼륨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볼륨 그룹에서 가용한 공간을 분할한 것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파티션의 개념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11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논리 볼륨 만들기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하드디스크에서 파티션을 만듦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파티션을 물리 볼륨으로 만듦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물리 볼륨을 볼륨 그룹으로 만듦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볼륨 그룹안에서 논리 볼륨을 생성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시스템 생성 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마운트하여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유틸리티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0F8DB7-56B6-4009-BA65-CA4262C6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81" y="3429000"/>
            <a:ext cx="6563837" cy="3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D5F5DC6-6E6A-422D-AAC1-65F9DB9B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5" y="1180928"/>
            <a:ext cx="7992888" cy="506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7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실습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설치 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개의 하드디스크 생성 후 설치 시 체크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운용 중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LVM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 추가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포멧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fdisk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 볼륨 생성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pvcreate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볼륨 그룹으로 묶기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vgcreate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 볼륨 생성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lvcreate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파일시스템 생성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mkfs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-&gt;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마운트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(mount)</a:t>
            </a:r>
          </a:p>
        </p:txBody>
      </p:sp>
    </p:spTree>
    <p:extLst>
      <p:ext uri="{BB962C8B-B14F-4D97-AF65-F5344CB8AC3E}">
        <p14:creationId xmlns:p14="http://schemas.microsoft.com/office/powerpoint/2010/main" val="217812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8EEBA-496C-455A-8C44-44E98419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3" y="162098"/>
            <a:ext cx="11270673" cy="653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0</a:t>
            </a: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스트라이핑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이라고 부름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두 개 이상의 하드디스크의 읽기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 기능을 함께 사용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데이터가 디스크에 분산된 블록으로 정렬되어 읽기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쓰기 병렬로 수행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RAID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 중 가장 빠름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공간 효율성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하드디스크의 용량이 같아야 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다를 경우 작은 것을 기준으로 사용됨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◆ 신뢰성 낮음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◆ 하나의 드라이브에 오류가 발생하면 모든 데이터 손실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33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252</Words>
  <Application>Microsoft Office PowerPoint</Application>
  <PresentationFormat>와이드스크린</PresentationFormat>
  <Paragraphs>223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나눔바른고딕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</dc:creator>
  <cp:lastModifiedBy>DK</cp:lastModifiedBy>
  <cp:revision>26</cp:revision>
  <dcterms:created xsi:type="dcterms:W3CDTF">2021-01-08T03:42:01Z</dcterms:created>
  <dcterms:modified xsi:type="dcterms:W3CDTF">2021-09-13T06:50:09Z</dcterms:modified>
</cp:coreProperties>
</file>