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5" r:id="rId4"/>
    <p:sldId id="269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4" autoAdjust="0"/>
    <p:restoredTop sz="94622" autoAdjust="0"/>
  </p:normalViewPr>
  <p:slideViewPr>
    <p:cSldViewPr>
      <p:cViewPr varScale="1">
        <p:scale>
          <a:sx n="109" d="100"/>
          <a:sy n="109" d="100"/>
        </p:scale>
        <p:origin x="-18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4511D-6781-4C7B-966A-74E9DE2FAA36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A1654-A9D3-4A14-BB6A-23609A58C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4087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7566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765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495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79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73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634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831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1472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78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7789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7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A5F0-8396-48FB-B3B5-2033B844436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8956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기</a:t>
            </a:r>
            <a:r>
              <a:rPr lang="ko-KR" altLang="en-US"/>
              <a:t>본</a:t>
            </a:r>
            <a:r>
              <a:rPr lang="ko-KR" altLang="en-US" smtClean="0"/>
              <a:t> 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248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39552" y="1106016"/>
          <a:ext cx="7272808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359"/>
                <a:gridCol w="5726449"/>
              </a:tblGrid>
              <a:tr h="162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명령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내용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62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h, j, k, 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왼쪽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위로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아래로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오른쪽</a:t>
                      </a:r>
                      <a:endParaRPr lang="ko-KR" altLang="en-US" sz="1400"/>
                    </a:p>
                  </a:txBody>
                  <a:tcPr/>
                </a:tc>
              </a:tr>
              <a:tr h="162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space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커서 한칸 오른쪽 이동</a:t>
                      </a:r>
                      <a:endParaRPr lang="ko-KR" altLang="en-US" sz="1400"/>
                    </a:p>
                  </a:txBody>
                  <a:tcPr/>
                </a:tc>
              </a:tr>
              <a:tr h="162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커서를 현재줄의 맨 앞으로 이동</a:t>
                      </a:r>
                      <a:endParaRPr lang="ko-KR" altLang="en-US" sz="1400"/>
                    </a:p>
                  </a:txBody>
                  <a:tcPr/>
                </a:tc>
              </a:tr>
              <a:tr h="162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$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커서를 현재줄의 끝으로 이동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마지막 글자의 끝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smtClean="0"/>
                    </a:p>
                  </a:txBody>
                  <a:tcPr/>
                </a:tc>
              </a:tr>
              <a:tr h="162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^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커서를 현재줄의 첫 글자 이동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맨 외쪽의 글자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smtClean="0"/>
                    </a:p>
                  </a:txBody>
                  <a:tcPr/>
                </a:tc>
              </a:tr>
              <a:tr h="162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w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커서를 다음단어의 첫 글자 이동</a:t>
                      </a:r>
                    </a:p>
                  </a:txBody>
                  <a:tcPr/>
                </a:tc>
              </a:tr>
              <a:tr h="162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커서를 이전단어의 첫 글자 이동</a:t>
                      </a:r>
                    </a:p>
                  </a:txBody>
                  <a:tcPr/>
                </a:tc>
              </a:tr>
              <a:tr h="162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다음 문장의 처음으로 이동</a:t>
                      </a:r>
                      <a:endParaRPr lang="ko-KR" altLang="en-US" sz="1400"/>
                    </a:p>
                  </a:txBody>
                  <a:tcPr/>
                </a:tc>
              </a:tr>
              <a:tr h="162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(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이전 문장의 처음으로 이동</a:t>
                      </a:r>
                      <a:endParaRPr lang="ko-KR" altLang="en-US" sz="1400"/>
                    </a:p>
                  </a:txBody>
                  <a:tcPr/>
                </a:tc>
              </a:tr>
              <a:tr h="162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ctrl + f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한 화면 아래로 이동</a:t>
                      </a:r>
                      <a:endParaRPr lang="ko-KR" altLang="en-US" sz="1400"/>
                    </a:p>
                  </a:txBody>
                  <a:tcPr/>
                </a:tc>
              </a:tr>
              <a:tr h="162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ctrl + b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한 화면 위로 이동</a:t>
                      </a:r>
                      <a:endParaRPr lang="ko-KR" altLang="en-US" sz="1400"/>
                    </a:p>
                  </a:txBody>
                  <a:tcPr/>
                </a:tc>
              </a:tr>
              <a:tr h="162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ctrl + 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반 화면 아래로 이동</a:t>
                      </a:r>
                      <a:endParaRPr lang="ko-KR" altLang="en-US" sz="1400"/>
                    </a:p>
                  </a:txBody>
                  <a:tcPr/>
                </a:tc>
              </a:tr>
              <a:tr h="162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ctrl + u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반화면 위로 이동</a:t>
                      </a: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31353" y="476672"/>
            <a:ext cx="8101087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smtClean="0"/>
              <a:t>명령모드에</a:t>
            </a:r>
            <a:r>
              <a:rPr lang="ko-KR" altLang="en-US" sz="2200" b="1"/>
              <a:t>서</a:t>
            </a:r>
            <a:r>
              <a:rPr lang="en-US" altLang="ko-KR" sz="2200" b="1" smtClean="0"/>
              <a:t> </a:t>
            </a:r>
            <a:r>
              <a:rPr lang="ko-KR" altLang="en-US" sz="2200" b="1" smtClean="0"/>
              <a:t>커서 이동</a:t>
            </a:r>
            <a:endParaRPr lang="ko-KR" altLang="ko-KR" sz="2200" b="1" smtClean="0"/>
          </a:p>
        </p:txBody>
      </p:sp>
    </p:spTree>
    <p:extLst>
      <p:ext uri="{BB962C8B-B14F-4D97-AF65-F5344CB8AC3E}">
        <p14:creationId xmlns:p14="http://schemas.microsoft.com/office/powerpoint/2010/main" xmlns="" val="29147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31353" y="3861048"/>
            <a:ext cx="6876951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b="1" smtClean="0"/>
              <a:t>명령 모드에서 버퍼 내용 집어 넣기</a:t>
            </a:r>
            <a:endParaRPr lang="en-US" altLang="ko-KR" sz="800" b="1" dirty="0" smtClean="0"/>
          </a:p>
          <a:p>
            <a:pPr marL="0" indent="0">
              <a:buNone/>
            </a:pPr>
            <a:r>
              <a:rPr lang="ko-KR" altLang="en-US" sz="1800" smtClean="0"/>
              <a:t>마지막으로 버퍼 내용을 집어 넣는다</a:t>
            </a:r>
            <a:r>
              <a:rPr lang="en-US" altLang="ko-KR" sz="1800" smtClean="0"/>
              <a:t>(windows copy&amp;paste</a:t>
            </a:r>
            <a:r>
              <a:rPr lang="ko-KR" altLang="en-US" sz="1800" smtClean="0"/>
              <a:t>와 비슷</a:t>
            </a:r>
            <a:r>
              <a:rPr lang="en-US" altLang="ko-KR" sz="1800" smtClean="0"/>
              <a:t>) </a:t>
            </a:r>
            <a:endParaRPr lang="ko-KR" altLang="ko-KR" sz="1800" smtClean="0"/>
          </a:p>
          <a:p>
            <a:pPr marL="0" indent="0">
              <a:buNone/>
            </a:pPr>
            <a:endParaRPr lang="ko-KR" altLang="ko-KR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39552" y="4548728"/>
          <a:ext cx="609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4799856"/>
              </a:tblGrid>
              <a:tr h="2508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명령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내용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508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p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</a:t>
                      </a:r>
                      <a:r>
                        <a:rPr lang="ko-KR" altLang="en-US" sz="1400" smtClean="0"/>
                        <a:t>번째 줄로 이동</a:t>
                      </a:r>
                      <a:endParaRPr lang="ko-KR" altLang="en-US" sz="1400"/>
                    </a:p>
                  </a:txBody>
                  <a:tcPr/>
                </a:tc>
              </a:tr>
              <a:tr h="2508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P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from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줄에서 </a:t>
                      </a:r>
                      <a:r>
                        <a:rPr lang="en-US" altLang="ko-KR" sz="1400" baseline="0" smtClean="0"/>
                        <a:t>to </a:t>
                      </a:r>
                      <a:r>
                        <a:rPr lang="ko-KR" altLang="en-US" sz="1400" baseline="0" smtClean="0"/>
                        <a:t>줄까지 버퍼에 복사함</a:t>
                      </a: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31353" y="404664"/>
            <a:ext cx="702096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b="1" smtClean="0"/>
              <a:t>명령 모드에서 내용 수정하기</a:t>
            </a:r>
            <a:endParaRPr lang="en-US" altLang="ko-KR" sz="800" b="1" dirty="0" smtClean="0"/>
          </a:p>
          <a:p>
            <a:pPr marL="0" indent="0">
              <a:buNone/>
            </a:pPr>
            <a:r>
              <a:rPr lang="en-US" altLang="ko-KR" sz="1800" smtClean="0"/>
              <a:t>r</a:t>
            </a:r>
            <a:r>
              <a:rPr lang="ko-KR" altLang="en-US" sz="1800" smtClean="0"/>
              <a:t>을 제외하고는 명령 수행 후 입력모드로 변경됨</a:t>
            </a:r>
            <a:endParaRPr lang="ko-KR" altLang="ko-KR" sz="1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39552" y="1229152"/>
          <a:ext cx="691276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807"/>
                <a:gridCol w="5442961"/>
              </a:tblGrid>
              <a:tr h="258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명령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내용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15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단지 한 글자만 변경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입력모드로 바뀌지 않음</a:t>
                      </a:r>
                      <a:endParaRPr lang="ko-KR" altLang="en-US" sz="1400"/>
                    </a:p>
                  </a:txBody>
                  <a:tcPr/>
                </a:tc>
              </a:tr>
              <a:tr h="215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from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줄에서 </a:t>
                      </a:r>
                      <a:r>
                        <a:rPr lang="en-US" altLang="ko-KR" sz="1400" baseline="0" smtClean="0"/>
                        <a:t>to </a:t>
                      </a:r>
                      <a:r>
                        <a:rPr lang="ko-KR" altLang="en-US" sz="1400" baseline="0" smtClean="0"/>
                        <a:t>줄까지 버퍼에 복사함</a:t>
                      </a:r>
                      <a:endParaRPr lang="ko-KR" altLang="en-US" sz="1400"/>
                    </a:p>
                  </a:txBody>
                  <a:tcPr/>
                </a:tc>
              </a:tr>
              <a:tr h="215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현재 커서위치를 삭제하고 삽입 상태로 변경</a:t>
                      </a:r>
                      <a:endParaRPr lang="ko-KR" altLang="en-US" sz="1400"/>
                    </a:p>
                  </a:txBody>
                  <a:tcPr/>
                </a:tc>
              </a:tr>
              <a:tr h="215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커서의 위치로 부터 줄 끝까지 삭제하고 삽입</a:t>
                      </a:r>
                      <a:r>
                        <a:rPr lang="ko-KR" altLang="en-US" sz="1400" baseline="0" smtClean="0"/>
                        <a:t> 상태</a:t>
                      </a:r>
                      <a:endParaRPr lang="ko-KR" altLang="en-US" sz="1400"/>
                    </a:p>
                  </a:txBody>
                  <a:tcPr/>
                </a:tc>
              </a:tr>
              <a:tr h="215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cc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전체 줄을 삽입에 의해 변경</a:t>
                      </a:r>
                      <a:endParaRPr lang="ko-KR" altLang="en-US" sz="1400"/>
                    </a:p>
                  </a:txBody>
                  <a:tcPr/>
                </a:tc>
              </a:tr>
              <a:tr h="215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cw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현재 단어를 삭제하고 삽입 상태로 변경</a:t>
                      </a: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9626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39552" y="1124744"/>
          <a:ext cx="60960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4799856"/>
              </a:tblGrid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명령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내용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u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방금 전에 수행했던 내용을 취소</a:t>
                      </a:r>
                      <a:endParaRPr lang="ko-KR" altLang="en-US" sz="1400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U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현재 줄에서 수행했던 모든 내용을 취소</a:t>
                      </a:r>
                      <a:endParaRPr lang="ko-KR" altLang="en-US" sz="1400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방금 전에 수행했던 내용을 반복해서 수행</a:t>
                      </a: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31353" y="620688"/>
            <a:ext cx="810108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b="1" smtClean="0"/>
              <a:t>명령모드에서 </a:t>
            </a:r>
            <a:r>
              <a:rPr lang="en-US" altLang="ko-KR" sz="1900" b="1" smtClean="0"/>
              <a:t>Undo &amp; Redo</a:t>
            </a:r>
            <a:endParaRPr lang="en-US" altLang="ko-KR" sz="1900" b="1" dirty="0" smtClean="0"/>
          </a:p>
          <a:p>
            <a:pPr marL="0" indent="0">
              <a:buNone/>
            </a:pPr>
            <a:endParaRPr lang="ko-KR" altLang="ko-KR" sz="1800" smtClean="0"/>
          </a:p>
          <a:p>
            <a:pPr marL="0" indent="0">
              <a:buNone/>
            </a:pPr>
            <a:endParaRPr lang="ko-KR" altLang="ko-KR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39552" y="3433936"/>
          <a:ext cx="60960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4799856"/>
              </a:tblGrid>
              <a:tr h="190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명령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내용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:n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</a:t>
                      </a:r>
                      <a:r>
                        <a:rPr lang="ko-KR" altLang="en-US" sz="1400" smtClean="0"/>
                        <a:t>번째 줄로 이동</a:t>
                      </a:r>
                      <a:endParaRPr lang="ko-KR" altLang="en-US" sz="1400"/>
                    </a:p>
                  </a:txBody>
                  <a:tcPr/>
                </a:tc>
              </a:tr>
              <a:tr h="190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:from</a:t>
                      </a:r>
                      <a:r>
                        <a:rPr lang="en-US" altLang="ko-KR" sz="1400" baseline="0" smtClean="0"/>
                        <a:t>,to y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from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줄에서 </a:t>
                      </a:r>
                      <a:r>
                        <a:rPr lang="en-US" altLang="ko-KR" sz="1400" baseline="0" smtClean="0"/>
                        <a:t>to </a:t>
                      </a:r>
                      <a:r>
                        <a:rPr lang="ko-KR" altLang="en-US" sz="1400" baseline="0" smtClean="0"/>
                        <a:t>줄까지 버퍼에 복사함</a:t>
                      </a:r>
                      <a:endParaRPr lang="ko-KR" altLang="en-US" sz="1400"/>
                    </a:p>
                  </a:txBody>
                  <a:tcPr/>
                </a:tc>
              </a:tr>
              <a:tr h="190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:nY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현재 위치에서 </a:t>
                      </a:r>
                      <a:r>
                        <a:rPr lang="en-US" altLang="ko-KR" sz="1400" smtClean="0"/>
                        <a:t>n</a:t>
                      </a:r>
                      <a:r>
                        <a:rPr lang="ko-KR" altLang="en-US" sz="1400" smtClean="0"/>
                        <a:t>줄을 버퍼에 복사함</a:t>
                      </a: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31353" y="2713856"/>
            <a:ext cx="694895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b="1" smtClean="0"/>
              <a:t>실행 모드에서 줄 복사 및 이동</a:t>
            </a:r>
            <a:endParaRPr lang="en-US" altLang="ko-KR" sz="800" b="1" dirty="0" smtClean="0"/>
          </a:p>
          <a:p>
            <a:pPr marL="0" indent="0">
              <a:buNone/>
            </a:pPr>
            <a:r>
              <a:rPr lang="ko-KR" altLang="en-US" sz="1800" smtClean="0"/>
              <a:t>종료하기 위해서는 명령을 입력할 수 있는 입력모드에 있어야 함</a:t>
            </a:r>
            <a:r>
              <a:rPr lang="en-US" altLang="ko-KR" sz="1800" smtClean="0"/>
              <a:t> </a:t>
            </a:r>
            <a:endParaRPr lang="ko-KR" altLang="ko-KR" sz="1800" smtClean="0"/>
          </a:p>
          <a:p>
            <a:pPr marL="0" indent="0">
              <a:buNone/>
            </a:pPr>
            <a:endParaRPr lang="ko-KR" altLang="ko-KR" sz="1800" dirty="0"/>
          </a:p>
        </p:txBody>
      </p:sp>
    </p:spTree>
    <p:extLst>
      <p:ext uri="{BB962C8B-B14F-4D97-AF65-F5344CB8AC3E}">
        <p14:creationId xmlns:p14="http://schemas.microsoft.com/office/powerpoint/2010/main" xmlns="" val="246825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31353" y="2276872"/>
            <a:ext cx="7164983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b="1" dirty="0" smtClean="0"/>
              <a:t>줄 번호 붙이기 및 이동</a:t>
            </a:r>
            <a:endParaRPr lang="en-US" altLang="ko-KR" sz="1900" b="1" dirty="0" smtClean="0"/>
          </a:p>
          <a:p>
            <a:pPr marL="0" indent="0">
              <a:buNone/>
            </a:pPr>
            <a:endParaRPr lang="ko-KR" altLang="ko-KR" sz="1800" dirty="0" smtClean="0"/>
          </a:p>
          <a:p>
            <a:pPr marL="0" indent="0">
              <a:buNone/>
            </a:pPr>
            <a:endParaRPr lang="ko-KR" altLang="ko-KR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71208188"/>
              </p:ext>
            </p:extLst>
          </p:nvPr>
        </p:nvGraphicFramePr>
        <p:xfrm>
          <a:off x="539552" y="2708920"/>
          <a:ext cx="60960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4799856"/>
              </a:tblGrid>
              <a:tr h="1260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명령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내용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se</a:t>
                      </a:r>
                      <a:r>
                        <a:rPr lang="en-US" altLang="ko-KR" sz="1400" baseline="0" smtClean="0"/>
                        <a:t> nu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줄 번호 붙이기</a:t>
                      </a:r>
                      <a:endParaRPr lang="ko-KR" altLang="en-US" sz="140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se</a:t>
                      </a:r>
                      <a:r>
                        <a:rPr lang="en-US" altLang="ko-KR" sz="1400" baseline="0" smtClean="0"/>
                        <a:t> nonu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줄 번호 없애기</a:t>
                      </a:r>
                      <a:endParaRPr lang="ko-KR" altLang="en-US" sz="140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:n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행번호</a:t>
                      </a:r>
                      <a:r>
                        <a:rPr lang="ko-KR" altLang="en-US" sz="1400" dirty="0" smtClean="0"/>
                        <a:t> 알 경우 </a:t>
                      </a:r>
                      <a:r>
                        <a:rPr lang="ko-KR" altLang="en-US" sz="1400" dirty="0" err="1" smtClean="0"/>
                        <a:t>해당행으로</a:t>
                      </a:r>
                      <a:r>
                        <a:rPr lang="ko-KR" altLang="en-US" sz="1400" dirty="0" smtClean="0"/>
                        <a:t> 이동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8892179"/>
              </p:ext>
            </p:extLst>
          </p:nvPr>
        </p:nvGraphicFramePr>
        <p:xfrm>
          <a:off x="539552" y="1062608"/>
          <a:ext cx="609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4799856"/>
              </a:tblGrid>
              <a:tr h="144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/string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커서 이후에 대해 검색 수행</a:t>
                      </a:r>
                      <a:endParaRPr lang="ko-KR" altLang="en-US" sz="140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?string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커서 이전에 대해 검색을 수행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31353" y="620688"/>
            <a:ext cx="8101087" cy="405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b="1" dirty="0" smtClean="0"/>
              <a:t>패턴 검색 </a:t>
            </a:r>
            <a:r>
              <a:rPr lang="en-US" altLang="ko-KR" sz="1900" b="1" dirty="0" smtClean="0"/>
              <a:t>- </a:t>
            </a:r>
            <a:r>
              <a:rPr lang="ko-KR" altLang="en-US" sz="1800" dirty="0" smtClean="0"/>
              <a:t>파일의 내용 중 특정 패턴을 검색</a:t>
            </a:r>
            <a:r>
              <a:rPr lang="en-US" altLang="ko-KR" sz="1800" dirty="0" smtClean="0"/>
              <a:t> </a:t>
            </a:r>
            <a:endParaRPr lang="ko-KR" altLang="ko-KR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31353" y="4077072"/>
            <a:ext cx="7164983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b="1" dirty="0" smtClean="0"/>
              <a:t>패턴에 의한 치환</a:t>
            </a:r>
            <a:endParaRPr lang="en-US" altLang="ko-KR" sz="1900" b="1" dirty="0" smtClean="0"/>
          </a:p>
          <a:p>
            <a:pPr marL="0" indent="0">
              <a:buNone/>
            </a:pPr>
            <a:endParaRPr lang="ko-KR" altLang="ko-KR" sz="1800" dirty="0" smtClean="0"/>
          </a:p>
          <a:p>
            <a:pPr marL="0" indent="0">
              <a:buNone/>
            </a:pPr>
            <a:endParaRPr lang="ko-KR" altLang="ko-KR" sz="1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4461051"/>
              </p:ext>
            </p:extLst>
          </p:nvPr>
        </p:nvGraphicFramePr>
        <p:xfrm>
          <a:off x="539552" y="4509120"/>
          <a:ext cx="609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4367808"/>
              </a:tblGrid>
              <a:tr h="1296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명령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내용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:s/AAA/BBB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현재 행</a:t>
                      </a:r>
                      <a:r>
                        <a:rPr lang="ko-KR" altLang="en-US" sz="1400" dirty="0" smtClean="0"/>
                        <a:t>에서 </a:t>
                      </a:r>
                      <a:r>
                        <a:rPr lang="en-US" altLang="ko-KR" sz="1400" dirty="0" smtClean="0"/>
                        <a:t>AAA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en-US" altLang="ko-KR" sz="1400" dirty="0" smtClean="0"/>
                        <a:t>BBB</a:t>
                      </a:r>
                      <a:r>
                        <a:rPr lang="ko-KR" altLang="en-US" sz="1400" dirty="0" smtClean="0"/>
                        <a:t>로 교체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첫번째</a:t>
                      </a:r>
                      <a:r>
                        <a:rPr lang="ko-KR" altLang="en-US" sz="1400" dirty="0" smtClean="0"/>
                        <a:t> 단어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:s/AAA/BBB/g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현재 행</a:t>
                      </a:r>
                      <a:r>
                        <a:rPr lang="ko-KR" altLang="en-US" sz="1400" dirty="0" smtClean="0"/>
                        <a:t>에서 </a:t>
                      </a:r>
                      <a:r>
                        <a:rPr lang="en-US" altLang="ko-KR" sz="1400" dirty="0" smtClean="0"/>
                        <a:t>AAA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en-US" altLang="ko-KR" sz="1400" dirty="0" smtClean="0"/>
                        <a:t>BBB</a:t>
                      </a:r>
                      <a:r>
                        <a:rPr lang="ko-KR" altLang="en-US" sz="1400" dirty="0" smtClean="0"/>
                        <a:t>로 교체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모든 단어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:g/AAA/s//BBB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각 행에서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처음 등장하는 </a:t>
                      </a:r>
                      <a:r>
                        <a:rPr lang="en-US" altLang="ko-KR" sz="1400" dirty="0" smtClean="0"/>
                        <a:t>AAA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en-US" altLang="ko-KR" sz="1400" dirty="0" smtClean="0"/>
                        <a:t>BBB</a:t>
                      </a:r>
                      <a:r>
                        <a:rPr lang="ko-KR" altLang="en-US" sz="1400" dirty="0" smtClean="0"/>
                        <a:t>로 교체</a:t>
                      </a:r>
                      <a:endParaRPr lang="ko-KR" alt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:g/AAA/s//BBB/g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AAA</a:t>
                      </a:r>
                      <a:r>
                        <a:rPr lang="ko-KR" altLang="en-US" sz="1400" dirty="0" smtClean="0"/>
                        <a:t>가 등장하는 곳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전부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en-US" altLang="ko-KR" sz="1400" dirty="0" smtClean="0"/>
                        <a:t>BBB</a:t>
                      </a:r>
                      <a:r>
                        <a:rPr lang="ko-KR" altLang="en-US" sz="1400" dirty="0" smtClean="0"/>
                        <a:t>로 교체</a:t>
                      </a:r>
                      <a:endParaRPr lang="ko-KR" alt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:g/AAA/s//BBB/</a:t>
                      </a:r>
                      <a:r>
                        <a:rPr lang="en-US" altLang="ko-KR" sz="1400" dirty="0" err="1" smtClean="0"/>
                        <a:t>gp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전부를 </a:t>
                      </a:r>
                      <a:r>
                        <a:rPr lang="en-US" altLang="ko-KR" sz="1400" dirty="0" smtClean="0"/>
                        <a:t>BBB</a:t>
                      </a:r>
                      <a:r>
                        <a:rPr lang="ko-KR" altLang="en-US" sz="1400" dirty="0" smtClean="0"/>
                        <a:t>로 교체하고 변경된 행을 출력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8276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31353" y="692696"/>
            <a:ext cx="8101087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b="1" smtClean="0"/>
              <a:t>데이터 삭제하기</a:t>
            </a:r>
            <a:endParaRPr lang="en-US" altLang="ko-KR" sz="800" b="1" dirty="0" smtClean="0"/>
          </a:p>
          <a:p>
            <a:pPr marL="0" indent="0">
              <a:buNone/>
            </a:pPr>
            <a:r>
              <a:rPr lang="ko-KR" altLang="en-US" sz="1800" smtClean="0"/>
              <a:t>편집 버퍼에 있는 데이터를 삭제하는 명령</a:t>
            </a:r>
            <a:r>
              <a:rPr lang="en-US" altLang="ko-KR" sz="1800" smtClean="0"/>
              <a:t> </a:t>
            </a:r>
            <a:endParaRPr lang="ko-KR" altLang="ko-KR" sz="1800" smtClean="0"/>
          </a:p>
          <a:p>
            <a:pPr marL="0" indent="0">
              <a:buNone/>
            </a:pPr>
            <a:endParaRPr lang="ko-KR" altLang="ko-KR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39552" y="1412776"/>
          <a:ext cx="60960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4799856"/>
              </a:tblGrid>
              <a:tr h="164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명령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내용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64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x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커서가 있는 문자 지우기</a:t>
                      </a:r>
                      <a:endParaRPr lang="ko-KR" altLang="en-US" sz="1400"/>
                    </a:p>
                  </a:txBody>
                  <a:tcPr/>
                </a:tc>
              </a:tr>
              <a:tr h="135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커서</a:t>
                      </a:r>
                      <a:r>
                        <a:rPr lang="ko-KR" altLang="en-US" sz="1400" baseline="0" smtClean="0"/>
                        <a:t> 부터 줄 끝까지 지우기</a:t>
                      </a:r>
                      <a:endParaRPr lang="ko-KR" altLang="en-US" sz="1400"/>
                    </a:p>
                  </a:txBody>
                  <a:tcPr/>
                </a:tc>
              </a:tr>
              <a:tr h="164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현재 줄의 전체를 지우기</a:t>
                      </a:r>
                      <a:endParaRPr lang="ko-KR" altLang="en-US" sz="1400"/>
                    </a:p>
                  </a:txBody>
                  <a:tcPr/>
                </a:tc>
              </a:tr>
              <a:tr h="164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:from</a:t>
                      </a:r>
                      <a:r>
                        <a:rPr lang="en-US" altLang="ko-KR" sz="1400" baseline="0" smtClean="0"/>
                        <a:t>,to 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주어진 범위의 줄을 모두 지우기</a:t>
                      </a: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5536" y="3356992"/>
            <a:ext cx="7488831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900" b="1" smtClean="0"/>
              <a:t>vi </a:t>
            </a:r>
            <a:r>
              <a:rPr lang="ko-KR" altLang="en-US" sz="1900" b="1" smtClean="0"/>
              <a:t>종료하기</a:t>
            </a:r>
            <a:endParaRPr lang="en-US" altLang="ko-KR" sz="800" b="1" dirty="0" smtClean="0"/>
          </a:p>
          <a:p>
            <a:pPr marL="0" indent="0">
              <a:buNone/>
            </a:pPr>
            <a:r>
              <a:rPr lang="ko-KR" altLang="en-US" sz="1800" smtClean="0"/>
              <a:t>종료하기 위해서는 명령을 입력할 수 있는 실행모드</a:t>
            </a:r>
            <a:r>
              <a:rPr lang="en-US" altLang="ko-KR" sz="1800" smtClean="0"/>
              <a:t>(:)</a:t>
            </a:r>
            <a:r>
              <a:rPr lang="ko-KR" altLang="en-US" sz="1800" smtClean="0"/>
              <a:t>에 있어야 함</a:t>
            </a:r>
            <a:r>
              <a:rPr lang="en-US" altLang="ko-KR" sz="1800" smtClean="0"/>
              <a:t> </a:t>
            </a:r>
            <a:endParaRPr lang="ko-KR" altLang="ko-KR" sz="1800" smtClean="0"/>
          </a:p>
          <a:p>
            <a:pPr marL="0" indent="0">
              <a:buNone/>
            </a:pPr>
            <a:endParaRPr lang="ko-KR" altLang="ko-KR" sz="1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39552" y="4177888"/>
          <a:ext cx="60960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4799856"/>
              </a:tblGrid>
              <a:tr h="190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명령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내용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:q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아무런 작업을 하지 않은 경우 종료</a:t>
                      </a:r>
                      <a:endParaRPr lang="ko-KR" altLang="en-US" sz="1400"/>
                    </a:p>
                  </a:txBody>
                  <a:tcPr/>
                </a:tc>
              </a:tr>
              <a:tr h="190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:q!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작업내용을 저장하지 않고 종료</a:t>
                      </a:r>
                      <a:endParaRPr lang="ko-KR" altLang="en-US" sz="1400"/>
                    </a:p>
                  </a:txBody>
                  <a:tcPr/>
                </a:tc>
              </a:tr>
              <a:tr h="190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:wq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작업내용을 저장하고 종료</a:t>
                      </a: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8265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150" y="1340768"/>
            <a:ext cx="780064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3568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vi </a:t>
            </a:r>
            <a:r>
              <a:rPr lang="ko-KR" altLang="en-US" b="1" smtClean="0"/>
              <a:t>사용법 개요도</a:t>
            </a:r>
            <a:endParaRPr lang="en-US" altLang="ko-KR" b="1" smtClean="0"/>
          </a:p>
        </p:txBody>
      </p:sp>
      <p:sp>
        <p:nvSpPr>
          <p:cNvPr id="2" name="직사각형 1"/>
          <p:cNvSpPr/>
          <p:nvPr/>
        </p:nvSpPr>
        <p:spPr>
          <a:xfrm>
            <a:off x="690150" y="5036983"/>
            <a:ext cx="7800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vi</a:t>
            </a:r>
            <a:r>
              <a:rPr lang="ko-KR" altLang="en-US"/>
              <a:t>로 작업하면 모든 데이터는 편집 버퍼</a:t>
            </a:r>
            <a:r>
              <a:rPr lang="en-US" altLang="ko-KR"/>
              <a:t>(editing buffer)</a:t>
            </a:r>
            <a:r>
              <a:rPr lang="ko-KR" altLang="en-US"/>
              <a:t>에 유지됨</a:t>
            </a:r>
            <a:endParaRPr lang="en-US" altLang="ko-KR"/>
          </a:p>
          <a:p>
            <a:r>
              <a:rPr lang="en-US" altLang="ko-KR"/>
              <a:t>    - </a:t>
            </a:r>
            <a:r>
              <a:rPr lang="ko-KR" altLang="en-US"/>
              <a:t>저장하지 않고 종료 했을 경우 파일복구</a:t>
            </a:r>
            <a:r>
              <a:rPr lang="en-US" altLang="ko-KR"/>
              <a:t>(</a:t>
            </a:r>
            <a:r>
              <a:rPr lang="ko-KR" altLang="en-US"/>
              <a:t>파일명</a:t>
            </a:r>
            <a:r>
              <a:rPr lang="en-US" altLang="ko-KR"/>
              <a:t>.swap </a:t>
            </a:r>
            <a:r>
              <a:rPr lang="ko-KR" altLang="en-US"/>
              <a:t>파일 생성됨</a:t>
            </a:r>
            <a:r>
              <a:rPr lang="en-US" altLang="ko-KR"/>
              <a:t>)</a:t>
            </a:r>
          </a:p>
          <a:p>
            <a:r>
              <a:rPr lang="en-US" altLang="ko-KR"/>
              <a:t>      R : </a:t>
            </a:r>
            <a:r>
              <a:rPr lang="ko-KR" altLang="en-US"/>
              <a:t>해당화면에서 복구</a:t>
            </a:r>
            <a:endParaRPr lang="en-US" altLang="ko-KR"/>
          </a:p>
          <a:p>
            <a:r>
              <a:rPr lang="en-US" altLang="ko-KR"/>
              <a:t>      E : </a:t>
            </a:r>
            <a:r>
              <a:rPr lang="ko-KR" altLang="en-US"/>
              <a:t>그냥 고치기</a:t>
            </a:r>
          </a:p>
        </p:txBody>
      </p:sp>
    </p:spTree>
    <p:extLst>
      <p:ext uri="{BB962C8B-B14F-4D97-AF65-F5344CB8AC3E}">
        <p14:creationId xmlns:p14="http://schemas.microsoft.com/office/powerpoint/2010/main" xmlns="" val="23150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1353" y="764704"/>
            <a:ext cx="8245103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smtClean="0"/>
              <a:t>more </a:t>
            </a:r>
            <a:endParaRPr lang="en-US" altLang="ko-KR" sz="2200" b="1"/>
          </a:p>
          <a:p>
            <a:endParaRPr lang="en-US" altLang="ko-KR" sz="1100"/>
          </a:p>
          <a:p>
            <a:r>
              <a:rPr lang="ko-KR" altLang="en-US" sz="1400" smtClean="0"/>
              <a:t>텍스트로 작성된 파일을 화면에 페이지 단위로 출력</a:t>
            </a:r>
            <a:endParaRPr lang="en-US" altLang="ko-KR" sz="1400" smtClean="0"/>
          </a:p>
          <a:p>
            <a:r>
              <a:rPr lang="en-US" altLang="ko-KR" sz="1400" smtClean="0"/>
              <a:t>more /var/log/message</a:t>
            </a:r>
          </a:p>
          <a:p>
            <a:pPr marL="0" indent="0">
              <a:buNone/>
            </a:pPr>
            <a:r>
              <a:rPr lang="en-US" altLang="ko-KR" sz="1400" smtClean="0"/>
              <a:t>  - </a:t>
            </a:r>
            <a:r>
              <a:rPr lang="ko-KR" altLang="en-US" sz="1400" smtClean="0"/>
              <a:t>현재 행 라인 번호 확인 </a:t>
            </a:r>
            <a:r>
              <a:rPr lang="en-US" altLang="ko-KR" sz="1400" smtClean="0"/>
              <a:t>=</a:t>
            </a:r>
          </a:p>
          <a:p>
            <a:pPr marL="0" indent="0">
              <a:buNone/>
            </a:pPr>
            <a:r>
              <a:rPr lang="en-US" altLang="ko-KR" sz="1400" smtClean="0"/>
              <a:t>  - </a:t>
            </a:r>
            <a:r>
              <a:rPr lang="ko-KR" altLang="en-US" sz="1400" smtClean="0"/>
              <a:t>빠져 나가기 </a:t>
            </a:r>
            <a:r>
              <a:rPr lang="en-US" altLang="ko-KR" sz="1400" smtClean="0"/>
              <a:t>q</a:t>
            </a:r>
          </a:p>
          <a:p>
            <a:pPr marL="0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- </a:t>
            </a:r>
            <a:r>
              <a:rPr lang="ko-KR" altLang="en-US" sz="1400" smtClean="0"/>
              <a:t>화면 이동 </a:t>
            </a:r>
            <a:r>
              <a:rPr lang="en-US" altLang="ko-KR" sz="1400" smtClean="0"/>
              <a:t>b ,  f (space bar)</a:t>
            </a:r>
          </a:p>
          <a:p>
            <a:pPr marL="0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- </a:t>
            </a:r>
            <a:r>
              <a:rPr lang="ko-KR" altLang="en-US" sz="1400" smtClean="0"/>
              <a:t>특정문자 검색 </a:t>
            </a:r>
            <a:r>
              <a:rPr lang="en-US" altLang="ko-KR" sz="1400" smtClean="0"/>
              <a:t>/string  (n </a:t>
            </a:r>
            <a:r>
              <a:rPr lang="ko-KR" altLang="en-US" sz="1400" smtClean="0"/>
              <a:t>동일문자 계속 검색</a:t>
            </a:r>
            <a:r>
              <a:rPr lang="en-US" altLang="ko-KR" sz="1400" smtClean="0"/>
              <a:t>)</a:t>
            </a:r>
          </a:p>
          <a:p>
            <a:pPr marL="0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- </a:t>
            </a:r>
            <a:r>
              <a:rPr lang="ko-KR" altLang="en-US" sz="1400" smtClean="0"/>
              <a:t>편집 </a:t>
            </a:r>
            <a:r>
              <a:rPr lang="en-US" altLang="ko-KR" sz="1400" smtClean="0"/>
              <a:t>v  vi </a:t>
            </a:r>
            <a:r>
              <a:rPr lang="ko-KR" altLang="en-US" sz="1400" smtClean="0"/>
              <a:t>모드</a:t>
            </a: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- q : </a:t>
            </a:r>
            <a:r>
              <a:rPr lang="ko-KR" altLang="en-US" sz="1400" smtClean="0"/>
              <a:t>종료</a:t>
            </a:r>
            <a:endParaRPr lang="en-US" altLang="ko-KR" sz="1400" smtClean="0"/>
          </a:p>
          <a:p>
            <a:pPr marL="0" indent="0">
              <a:buNone/>
            </a:pP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xmlns="" val="26928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감사합니다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98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20688"/>
            <a:ext cx="8208912" cy="5904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/>
              <a:t>기본 명령어</a:t>
            </a:r>
            <a:endParaRPr lang="en-US" altLang="ko-KR" sz="2400" b="1" dirty="0" smtClean="0"/>
          </a:p>
          <a:p>
            <a:pPr marL="457200" lvl="1" indent="0">
              <a:buNone/>
            </a:pPr>
            <a:endParaRPr lang="en-US" altLang="ko-KR" sz="1000" dirty="0" smtClean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700" dirty="0" err="1"/>
              <a:t>pwd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 : </a:t>
            </a:r>
            <a:r>
              <a:rPr lang="ko-KR" altLang="en-US" sz="1700" dirty="0" smtClean="0"/>
              <a:t>현재 </a:t>
            </a:r>
            <a:r>
              <a:rPr lang="ko-KR" altLang="en-US" sz="1700" dirty="0" err="1"/>
              <a:t>디렉토리의</a:t>
            </a:r>
            <a:r>
              <a:rPr lang="ko-KR" altLang="en-US" sz="1700" dirty="0"/>
              <a:t> 전체 경로를 </a:t>
            </a:r>
            <a:r>
              <a:rPr lang="ko-KR" altLang="en-US" sz="1700" dirty="0" smtClean="0"/>
              <a:t>출력</a:t>
            </a:r>
            <a:r>
              <a:rPr lang="en-US" altLang="ko-KR" sz="1700" dirty="0" smtClean="0"/>
              <a:t>(</a:t>
            </a:r>
            <a:r>
              <a:rPr lang="ko-KR" altLang="en-US" sz="1700" dirty="0" err="1" smtClean="0"/>
              <a:t>현위치</a:t>
            </a:r>
            <a:r>
              <a:rPr lang="en-US" altLang="ko-KR" sz="1700" dirty="0" smtClean="0"/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altLang="ko-KR" sz="1700" dirty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700" dirty="0" smtClean="0"/>
              <a:t>cd </a:t>
            </a:r>
            <a:r>
              <a:rPr lang="en-US" altLang="ko-KR" sz="1700" dirty="0"/>
              <a:t>: </a:t>
            </a:r>
            <a:r>
              <a:rPr lang="ko-KR" altLang="en-US" sz="1700" dirty="0" err="1"/>
              <a:t>디렉토리를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변경</a:t>
            </a:r>
            <a:r>
              <a:rPr lang="en-US" altLang="ko-KR" sz="1700" dirty="0" smtClean="0"/>
              <a:t>(change directory)</a:t>
            </a:r>
            <a:r>
              <a:rPr lang="ko-KR" altLang="en-US" sz="1700" dirty="0" smtClean="0"/>
              <a:t>  </a:t>
            </a:r>
            <a:r>
              <a:rPr lang="en-US" altLang="ko-KR" sz="1700" dirty="0"/>
              <a:t>(  . </a:t>
            </a:r>
            <a:r>
              <a:rPr lang="ko-KR" altLang="en-US" sz="1700" dirty="0"/>
              <a:t>현재 </a:t>
            </a:r>
            <a:r>
              <a:rPr lang="ko-KR" altLang="en-US" sz="1700" dirty="0" err="1"/>
              <a:t>디렉토리</a:t>
            </a:r>
            <a:r>
              <a:rPr lang="en-US" altLang="ko-KR" sz="1700" dirty="0"/>
              <a:t>,  .. </a:t>
            </a:r>
            <a:r>
              <a:rPr lang="ko-KR" altLang="en-US" sz="1700" dirty="0" err="1"/>
              <a:t>상위디렉토리</a:t>
            </a:r>
            <a:r>
              <a:rPr lang="en-US" altLang="ko-KR" sz="1700" dirty="0"/>
              <a:t>)</a:t>
            </a:r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700" dirty="0" smtClean="0"/>
              <a:t>cd		</a:t>
            </a:r>
            <a:r>
              <a:rPr lang="ko-KR" altLang="en-US" sz="1700" dirty="0" smtClean="0"/>
              <a:t>현재 사용자의 </a:t>
            </a:r>
            <a:r>
              <a:rPr lang="ko-KR" altLang="en-US" sz="1700" dirty="0" err="1" smtClean="0"/>
              <a:t>홈디렉토리로</a:t>
            </a:r>
            <a:r>
              <a:rPr lang="ko-KR" altLang="en-US" sz="1700" dirty="0" smtClean="0"/>
              <a:t> 이동</a:t>
            </a:r>
            <a:endParaRPr lang="en-US" altLang="ko-KR" sz="1700" dirty="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700" dirty="0" smtClean="0"/>
              <a:t>cd ~root		root </a:t>
            </a:r>
            <a:r>
              <a:rPr lang="ko-KR" altLang="en-US" sz="1700" dirty="0" smtClean="0"/>
              <a:t>사용자의 </a:t>
            </a:r>
            <a:r>
              <a:rPr lang="ko-KR" altLang="en-US" sz="1700" dirty="0" err="1" smtClean="0"/>
              <a:t>홈디렉토리로</a:t>
            </a:r>
            <a:r>
              <a:rPr lang="ko-KR" altLang="en-US" sz="1700" dirty="0" smtClean="0"/>
              <a:t> 이동</a:t>
            </a:r>
            <a:endParaRPr lang="en-US" altLang="ko-KR" sz="1700" dirty="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700" dirty="0" smtClean="0"/>
              <a:t>cd ..		</a:t>
            </a:r>
            <a:r>
              <a:rPr lang="ko-KR" altLang="en-US" sz="1700" dirty="0" smtClean="0"/>
              <a:t>바로 상위 </a:t>
            </a:r>
            <a:r>
              <a:rPr lang="ko-KR" altLang="en-US" sz="1700" dirty="0" err="1" smtClean="0"/>
              <a:t>디렉토리로</a:t>
            </a:r>
            <a:r>
              <a:rPr lang="ko-KR" altLang="en-US" sz="1700" dirty="0" smtClean="0"/>
              <a:t> 이동</a:t>
            </a:r>
            <a:r>
              <a:rPr lang="en-US" altLang="ko-KR" sz="1700" dirty="0" smtClean="0"/>
              <a:t>( .. </a:t>
            </a:r>
            <a:r>
              <a:rPr lang="ko-KR" altLang="en-US" sz="1700" dirty="0" err="1" smtClean="0"/>
              <a:t>현디렉토리의</a:t>
            </a:r>
            <a:r>
              <a:rPr lang="ko-KR" altLang="en-US" sz="1700" dirty="0" smtClean="0"/>
              <a:t> 상위</a:t>
            </a:r>
            <a:r>
              <a:rPr lang="en-US" altLang="ko-KR" sz="1700" dirty="0" smtClean="0"/>
              <a:t>,  . </a:t>
            </a:r>
            <a:r>
              <a:rPr lang="ko-KR" altLang="en-US" sz="1700" dirty="0" smtClean="0"/>
              <a:t>현재 </a:t>
            </a:r>
            <a:r>
              <a:rPr lang="ko-KR" altLang="en-US" sz="1700" dirty="0" err="1" smtClean="0"/>
              <a:t>디렉토리</a:t>
            </a:r>
            <a:r>
              <a:rPr lang="en-US" altLang="ko-KR" sz="1700" dirty="0" smtClean="0"/>
              <a:t>) </a:t>
            </a:r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700" dirty="0" smtClean="0"/>
              <a:t>cd /</a:t>
            </a:r>
            <a:r>
              <a:rPr lang="en-US" altLang="ko-KR" sz="1700" dirty="0" err="1" smtClean="0"/>
              <a:t>usr</a:t>
            </a:r>
            <a:r>
              <a:rPr lang="en-US" altLang="ko-KR" sz="1700" dirty="0" smtClean="0"/>
              <a:t>/bin		/</a:t>
            </a:r>
            <a:r>
              <a:rPr lang="en-US" altLang="ko-KR" sz="1700" dirty="0" err="1" smtClean="0"/>
              <a:t>usr</a:t>
            </a:r>
            <a:r>
              <a:rPr lang="en-US" altLang="ko-KR" sz="1700" dirty="0" smtClean="0"/>
              <a:t>/bin </a:t>
            </a:r>
            <a:r>
              <a:rPr lang="ko-KR" altLang="en-US" sz="1700" dirty="0" err="1" smtClean="0"/>
              <a:t>디렉토리로</a:t>
            </a:r>
            <a:r>
              <a:rPr lang="ko-KR" altLang="en-US" sz="1700" dirty="0" smtClean="0"/>
              <a:t> 이동  </a:t>
            </a:r>
            <a:r>
              <a:rPr lang="en-US" altLang="ko-KR" sz="1700" dirty="0" smtClean="0"/>
              <a:t>#</a:t>
            </a:r>
            <a:r>
              <a:rPr lang="ko-KR" altLang="en-US" sz="1700" dirty="0" smtClean="0"/>
              <a:t>절대경로 </a:t>
            </a:r>
            <a:r>
              <a:rPr lang="en-US" altLang="ko-KR" sz="1700" smtClean="0"/>
              <a:t>: /  </a:t>
            </a:r>
            <a:r>
              <a:rPr lang="ko-KR" altLang="en-US" sz="1700" smtClean="0"/>
              <a:t>기준</a:t>
            </a:r>
            <a:endParaRPr lang="en-US" altLang="ko-KR" sz="1700" dirty="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700" dirty="0" smtClean="0"/>
              <a:t>cd  ../</a:t>
            </a:r>
            <a:r>
              <a:rPr lang="en-US" altLang="ko-KR" sz="1700" dirty="0" err="1" smtClean="0"/>
              <a:t>usr</a:t>
            </a:r>
            <a:r>
              <a:rPr lang="en-US" altLang="ko-KR" sz="1700" dirty="0" smtClean="0"/>
              <a:t>/bin	</a:t>
            </a:r>
            <a:r>
              <a:rPr lang="ko-KR" altLang="en-US" sz="1700" dirty="0" smtClean="0"/>
              <a:t>상대 경로로 이동함   </a:t>
            </a:r>
            <a:r>
              <a:rPr lang="en-US" altLang="ko-KR" sz="1700" dirty="0" smtClean="0"/>
              <a:t>#</a:t>
            </a:r>
            <a:r>
              <a:rPr lang="ko-KR" altLang="en-US" sz="1700" dirty="0" smtClean="0"/>
              <a:t>상대경로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현재위치 기준</a:t>
            </a:r>
            <a:endParaRPr lang="en-US" altLang="ko-KR" sz="1700" dirty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endParaRPr lang="en-US" altLang="ko-KR" sz="1700" dirty="0" smtClean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700" dirty="0" smtClean="0"/>
              <a:t>ls </a:t>
            </a:r>
            <a:r>
              <a:rPr lang="en-US" altLang="ko-KR" sz="1700" dirty="0"/>
              <a:t>: </a:t>
            </a:r>
            <a:r>
              <a:rPr lang="ko-KR" altLang="en-US" sz="1700" dirty="0" err="1"/>
              <a:t>디렉토리와</a:t>
            </a:r>
            <a:r>
              <a:rPr lang="ko-KR" altLang="en-US" sz="1700" dirty="0"/>
              <a:t> 파일의 내용을 </a:t>
            </a:r>
            <a:r>
              <a:rPr lang="ko-KR" altLang="en-US" sz="1700" dirty="0" smtClean="0"/>
              <a:t>표시</a:t>
            </a:r>
            <a:r>
              <a:rPr lang="en-US" altLang="ko-KR" sz="1700" dirty="0" smtClean="0"/>
              <a:t>(list), </a:t>
            </a:r>
            <a:r>
              <a:rPr lang="ko-KR" altLang="en-US" sz="1700" dirty="0" err="1" smtClean="0"/>
              <a:t>도스이</a:t>
            </a:r>
            <a:r>
              <a:rPr lang="ko-KR" altLang="en-US" sz="1700" dirty="0" smtClean="0"/>
              <a:t> </a:t>
            </a:r>
            <a:r>
              <a:rPr lang="en-US" altLang="ko-KR" sz="1700" dirty="0" err="1" smtClean="0"/>
              <a:t>dir</a:t>
            </a:r>
            <a:r>
              <a:rPr lang="ko-KR" altLang="en-US" sz="1700" dirty="0" smtClean="0"/>
              <a:t>과 같은 역할</a:t>
            </a:r>
            <a:endParaRPr lang="en-US" altLang="ko-KR" sz="1700" dirty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700" dirty="0" smtClean="0"/>
              <a:t>ls		</a:t>
            </a:r>
            <a:r>
              <a:rPr lang="ko-KR" altLang="en-US" sz="1700" dirty="0" smtClean="0"/>
              <a:t>현재 </a:t>
            </a:r>
            <a:r>
              <a:rPr lang="ko-KR" altLang="en-US" sz="1700" dirty="0" err="1" smtClean="0"/>
              <a:t>디렉토리의</a:t>
            </a:r>
            <a:r>
              <a:rPr lang="ko-KR" altLang="en-US" sz="1700" dirty="0" smtClean="0"/>
              <a:t> 파일 목록</a:t>
            </a:r>
            <a:endParaRPr lang="en-US" altLang="ko-KR" sz="1700" dirty="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700" dirty="0" smtClean="0"/>
              <a:t>ls /</a:t>
            </a:r>
            <a:r>
              <a:rPr lang="en-US" altLang="ko-KR" sz="1700" dirty="0" err="1" smtClean="0"/>
              <a:t>usr</a:t>
            </a:r>
            <a:r>
              <a:rPr lang="en-US" altLang="ko-KR" sz="1700" dirty="0" smtClean="0"/>
              <a:t>/bin		/</a:t>
            </a:r>
            <a:r>
              <a:rPr lang="en-US" altLang="ko-KR" sz="1700" dirty="0" err="1" smtClean="0"/>
              <a:t>usr</a:t>
            </a:r>
            <a:r>
              <a:rPr lang="en-US" altLang="ko-KR" sz="1700" dirty="0" smtClean="0"/>
              <a:t>/bin/</a:t>
            </a:r>
            <a:r>
              <a:rPr lang="ko-KR" altLang="en-US" sz="1700" dirty="0" err="1" smtClean="0"/>
              <a:t>디렉토리의</a:t>
            </a:r>
            <a:r>
              <a:rPr lang="ko-KR" altLang="en-US" sz="1700" dirty="0" smtClean="0"/>
              <a:t> 목록</a:t>
            </a:r>
            <a:endParaRPr lang="en-US" altLang="ko-KR" sz="1700" dirty="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700" dirty="0" smtClean="0"/>
              <a:t>ls –a		</a:t>
            </a:r>
            <a:r>
              <a:rPr lang="ko-KR" altLang="en-US" sz="1700" dirty="0" smtClean="0"/>
              <a:t>현재 </a:t>
            </a:r>
            <a:r>
              <a:rPr lang="ko-KR" altLang="en-US" sz="1700" dirty="0" err="1" smtClean="0"/>
              <a:t>디렉토리의</a:t>
            </a:r>
            <a:r>
              <a:rPr lang="ko-KR" altLang="en-US" sz="1700" dirty="0" smtClean="0"/>
              <a:t> 목록</a:t>
            </a:r>
            <a:r>
              <a:rPr lang="en-US" altLang="ko-KR" sz="1700" dirty="0" smtClean="0"/>
              <a:t>(all, </a:t>
            </a:r>
            <a:r>
              <a:rPr lang="ko-KR" altLang="en-US" sz="1700" dirty="0" smtClean="0"/>
              <a:t>숨김 파일 포함</a:t>
            </a:r>
            <a:r>
              <a:rPr lang="en-US" altLang="ko-KR" sz="1700" dirty="0" smtClean="0"/>
              <a:t>)</a:t>
            </a:r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700" dirty="0" smtClean="0"/>
              <a:t>ls –l [</a:t>
            </a:r>
            <a:r>
              <a:rPr lang="en-US" altLang="ko-KR" sz="1700" dirty="0" err="1" smtClean="0"/>
              <a:t>ts</a:t>
            </a:r>
            <a:r>
              <a:rPr lang="en-US" altLang="ko-KR" sz="1700" dirty="0" smtClean="0"/>
              <a:t>]*		</a:t>
            </a:r>
            <a:r>
              <a:rPr lang="ko-KR" altLang="en-US" sz="1700" dirty="0" smtClean="0"/>
              <a:t>현재 </a:t>
            </a:r>
            <a:r>
              <a:rPr lang="ko-KR" altLang="en-US" sz="1700" dirty="0" err="1" smtClean="0"/>
              <a:t>디렉토리내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t</a:t>
            </a:r>
            <a:r>
              <a:rPr lang="ko-KR" altLang="en-US" sz="1700" dirty="0" smtClean="0"/>
              <a:t>또는 </a:t>
            </a:r>
            <a:r>
              <a:rPr lang="en-US" altLang="ko-KR" sz="1700" dirty="0" smtClean="0"/>
              <a:t>s</a:t>
            </a:r>
            <a:r>
              <a:rPr lang="ko-KR" altLang="en-US" sz="1700" dirty="0" smtClean="0"/>
              <a:t>로 시작하는 파일 목록을 자세히 보여줌</a:t>
            </a:r>
            <a:r>
              <a:rPr lang="en-US" altLang="ko-KR" sz="1700" dirty="0" smtClean="0"/>
              <a:t>(long, </a:t>
            </a:r>
            <a:r>
              <a:rPr lang="ko-KR" altLang="en-US" sz="1700" dirty="0" smtClean="0"/>
              <a:t>길게</a:t>
            </a:r>
            <a:r>
              <a:rPr lang="en-US" altLang="ko-KR" sz="1700" dirty="0" smtClean="0"/>
              <a:t>)</a:t>
            </a:r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700" dirty="0" smtClean="0"/>
              <a:t>ls *.log		</a:t>
            </a:r>
            <a:r>
              <a:rPr lang="ko-KR" altLang="en-US" sz="1700" dirty="0" smtClean="0"/>
              <a:t>확장자가 </a:t>
            </a:r>
            <a:r>
              <a:rPr lang="en-US" altLang="ko-KR" sz="1700" dirty="0" smtClean="0"/>
              <a:t>log</a:t>
            </a:r>
            <a:r>
              <a:rPr lang="ko-KR" altLang="en-US" sz="1700" dirty="0" smtClean="0"/>
              <a:t>인 목록을 보여줌</a:t>
            </a:r>
            <a:endParaRPr lang="en-US" altLang="ko-KR" sz="1700" dirty="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700" dirty="0" smtClean="0"/>
              <a:t>ls –l /</a:t>
            </a:r>
            <a:r>
              <a:rPr lang="en-US" altLang="ko-KR" sz="1700" dirty="0" err="1" smtClean="0"/>
              <a:t>usr</a:t>
            </a:r>
            <a:r>
              <a:rPr lang="en-US" altLang="ko-KR" sz="1700" dirty="0" smtClean="0"/>
              <a:t>/bin/a*	/</a:t>
            </a:r>
            <a:r>
              <a:rPr lang="en-US" altLang="ko-KR" sz="1700" dirty="0" err="1" smtClean="0"/>
              <a:t>usr</a:t>
            </a:r>
            <a:r>
              <a:rPr lang="en-US" altLang="ko-KR" sz="1700" dirty="0" smtClean="0"/>
              <a:t>/bin/ </a:t>
            </a:r>
            <a:r>
              <a:rPr lang="ko-KR" altLang="en-US" sz="1700" dirty="0" err="1" smtClean="0"/>
              <a:t>디렉토리에</a:t>
            </a:r>
            <a:r>
              <a:rPr lang="ko-KR" altLang="en-US" sz="1700" dirty="0" smtClean="0"/>
              <a:t> 있는 </a:t>
            </a:r>
            <a:r>
              <a:rPr lang="ko-KR" altLang="en-US" sz="1700" dirty="0" err="1" smtClean="0"/>
              <a:t>목록중</a:t>
            </a:r>
            <a:r>
              <a:rPr lang="ko-KR" altLang="en-US" sz="1700" dirty="0" smtClean="0"/>
              <a:t> 앞 글자가 </a:t>
            </a:r>
            <a:r>
              <a:rPr lang="en-US" altLang="ko-KR" sz="1700" dirty="0" smtClean="0"/>
              <a:t>a</a:t>
            </a:r>
            <a:r>
              <a:rPr lang="ko-KR" altLang="en-US" sz="1700" dirty="0" smtClean="0"/>
              <a:t>인 것의 목록을 자세히 보여줌</a:t>
            </a:r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xmlns="" val="15014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20688"/>
            <a:ext cx="8208912" cy="5760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/>
              <a:t>기본 명령어</a:t>
            </a:r>
            <a:endParaRPr lang="en-US" altLang="ko-KR" sz="2400" b="1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/>
              <a:t>touch : </a:t>
            </a:r>
            <a:r>
              <a:rPr lang="ko-KR" altLang="en-US" sz="1800" dirty="0" smtClean="0"/>
              <a:t>크기가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인 파일을 생성하거나 이미 존재하는 파일인 경우 수정 시간을 변경함</a:t>
            </a:r>
            <a:endParaRPr lang="en-US" altLang="ko-KR" sz="1800" dirty="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touch  aaa.txt  bbb.txt  abc.txt	</a:t>
            </a:r>
            <a:r>
              <a:rPr lang="ko-KR" altLang="en-US" sz="1800" dirty="0" smtClean="0"/>
              <a:t>파일이 </a:t>
            </a:r>
            <a:r>
              <a:rPr lang="ko-KR" altLang="en-US" sz="1800" dirty="0" err="1" smtClean="0"/>
              <a:t>없을때는</a:t>
            </a:r>
            <a:r>
              <a:rPr lang="ko-KR" altLang="en-US" sz="1800" dirty="0" smtClean="0"/>
              <a:t> 파일 생성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있을 경우 파일수정시간이 변경됨</a:t>
            </a:r>
            <a:endParaRPr lang="en-US" altLang="ko-KR" sz="1800" dirty="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endParaRPr lang="en-US" altLang="ko-KR" sz="1800" dirty="0" smtClean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err="1" smtClean="0"/>
              <a:t>mkdir</a:t>
            </a:r>
            <a:r>
              <a:rPr lang="en-US" altLang="ko-KR" sz="1800" dirty="0" smtClean="0"/>
              <a:t> 	: </a:t>
            </a:r>
            <a:r>
              <a:rPr lang="ko-KR" altLang="en-US" sz="1800" dirty="0" smtClean="0"/>
              <a:t>새로운 </a:t>
            </a:r>
            <a:r>
              <a:rPr lang="ko-KR" altLang="en-US" sz="1800" dirty="0" err="1" smtClean="0"/>
              <a:t>디렉토리</a:t>
            </a:r>
            <a:r>
              <a:rPr lang="ko-KR" altLang="en-US" sz="1800" dirty="0" smtClean="0"/>
              <a:t> 생성</a:t>
            </a:r>
            <a:r>
              <a:rPr lang="en-US" altLang="ko-KR" sz="1800" dirty="0" smtClean="0"/>
              <a:t>(make directory),</a:t>
            </a:r>
            <a:endParaRPr lang="en-US" altLang="ko-KR" sz="1800" dirty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mkdir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aaa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bbb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abc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현재 </a:t>
            </a:r>
            <a:r>
              <a:rPr lang="ko-KR" altLang="en-US" sz="1800" dirty="0" err="1" smtClean="0"/>
              <a:t>디렉토리</a:t>
            </a:r>
            <a:r>
              <a:rPr lang="ko-KR" altLang="en-US" sz="1800" dirty="0" smtClean="0"/>
              <a:t> 아래에 </a:t>
            </a:r>
            <a:r>
              <a:rPr lang="en-US" altLang="ko-KR" sz="1800" dirty="0" err="1" smtClean="0"/>
              <a:t>abc</a:t>
            </a:r>
            <a:r>
              <a:rPr lang="ko-KR" altLang="en-US" sz="1800" dirty="0" smtClean="0"/>
              <a:t>라는 디렉토리 생성</a:t>
            </a:r>
            <a:endParaRPr lang="en-US" altLang="ko-KR" sz="1800" dirty="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dirty="0" err="1" smtClean="0"/>
              <a:t>mkdir</a:t>
            </a:r>
            <a:r>
              <a:rPr lang="en-US" altLang="ko-KR" sz="1800" dirty="0" smtClean="0"/>
              <a:t> –p /def/</a:t>
            </a:r>
            <a:r>
              <a:rPr lang="en-US" altLang="ko-KR" sz="1800" dirty="0" err="1" smtClean="0"/>
              <a:t>fgh</a:t>
            </a:r>
            <a:r>
              <a:rPr lang="en-US" altLang="ko-KR" sz="1800" dirty="0" smtClean="0"/>
              <a:t>	</a:t>
            </a:r>
            <a:r>
              <a:rPr lang="ko-KR" altLang="en-US" sz="1800" dirty="0" err="1" smtClean="0"/>
              <a:t>현재디렉토리에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def</a:t>
            </a:r>
            <a:r>
              <a:rPr lang="ko-KR" altLang="en-US" sz="1800" dirty="0" smtClean="0"/>
              <a:t> 및 </a:t>
            </a:r>
            <a:r>
              <a:rPr lang="ko-KR" altLang="en-US" sz="1800" dirty="0" err="1" smtClean="0"/>
              <a:t>그아래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디렉토리에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fgh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즉 </a:t>
            </a:r>
            <a:r>
              <a:rPr lang="ko-KR" altLang="en-US" sz="1800" dirty="0" err="1" smtClean="0"/>
              <a:t>두개의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디렉토리</a:t>
            </a:r>
            <a:r>
              <a:rPr lang="ko-KR" altLang="en-US" sz="1800" dirty="0" smtClean="0"/>
              <a:t> 새로 생성</a:t>
            </a:r>
            <a:endParaRPr lang="en-US" altLang="ko-KR" sz="1800" dirty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/>
              <a:t>cp :  </a:t>
            </a:r>
            <a:r>
              <a:rPr lang="ko-KR" altLang="en-US" sz="1800" dirty="0"/>
              <a:t>파일이나 </a:t>
            </a:r>
            <a:r>
              <a:rPr lang="ko-KR" altLang="en-US" sz="1800" dirty="0" err="1" smtClean="0"/>
              <a:t>디렉토리를</a:t>
            </a:r>
            <a:r>
              <a:rPr lang="ko-KR" altLang="en-US" sz="1800" dirty="0" smtClean="0"/>
              <a:t> 복사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새로 복사한 파일은 사용자의 소유가 됨</a:t>
            </a:r>
            <a:r>
              <a:rPr lang="en-US" altLang="ko-KR" sz="1800" dirty="0" smtClean="0"/>
              <a:t>(copy</a:t>
            </a:r>
            <a:r>
              <a:rPr lang="en-US" altLang="ko-KR" sz="1800" dirty="0" smtClean="0"/>
              <a:t>)    (</a:t>
            </a:r>
            <a:r>
              <a:rPr lang="en-US" altLang="ko-KR" sz="1800" dirty="0" err="1" smtClean="0"/>
              <a:t>vs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mv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cp abc.txt  def.txt	abc.txt </a:t>
            </a:r>
            <a:r>
              <a:rPr lang="ko-KR" altLang="en-US" sz="1800" dirty="0" smtClean="0"/>
              <a:t>파일을 </a:t>
            </a:r>
            <a:r>
              <a:rPr lang="en-US" altLang="ko-KR" sz="1800" dirty="0" smtClean="0"/>
              <a:t>def.txt </a:t>
            </a:r>
            <a:r>
              <a:rPr lang="ko-KR" altLang="en-US" sz="1800" dirty="0" smtClean="0"/>
              <a:t>파일로 복사</a:t>
            </a:r>
            <a:endParaRPr lang="en-US" altLang="ko-KR" sz="1800" dirty="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cp –r </a:t>
            </a:r>
            <a:r>
              <a:rPr lang="en-US" altLang="ko-KR" sz="1800" dirty="0" err="1" smtClean="0"/>
              <a:t>abc</a:t>
            </a:r>
            <a:r>
              <a:rPr lang="en-US" altLang="ko-KR" sz="1800" dirty="0" smtClean="0"/>
              <a:t> def	</a:t>
            </a:r>
            <a:r>
              <a:rPr lang="ko-KR" altLang="en-US" sz="1800" dirty="0" err="1" smtClean="0"/>
              <a:t>디렉토리</a:t>
            </a:r>
            <a:r>
              <a:rPr lang="ko-KR" altLang="en-US" sz="1800" dirty="0" smtClean="0"/>
              <a:t> 복사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하위 경로가 있으면 모든 하위 경로까지 복사 됨</a:t>
            </a:r>
            <a:endParaRPr lang="en-US" altLang="ko-KR" sz="1800" dirty="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endParaRPr lang="en-US" altLang="ko-KR" sz="1800" dirty="0" smtClean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err="1" smtClean="0"/>
              <a:t>rm</a:t>
            </a:r>
            <a:r>
              <a:rPr lang="en-US" altLang="ko-KR" sz="1800" dirty="0" smtClean="0"/>
              <a:t>  : </a:t>
            </a:r>
            <a:r>
              <a:rPr lang="ko-KR" altLang="en-US" sz="1800" dirty="0" smtClean="0"/>
              <a:t>파일이나 </a:t>
            </a:r>
            <a:r>
              <a:rPr lang="ko-KR" altLang="en-US" sz="1800" dirty="0" err="1" smtClean="0"/>
              <a:t>디렉토리를</a:t>
            </a:r>
            <a:r>
              <a:rPr lang="ko-KR" altLang="en-US" sz="1800" dirty="0" smtClean="0"/>
              <a:t> 삭제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해당 파일이나 </a:t>
            </a:r>
            <a:r>
              <a:rPr lang="ko-KR" altLang="en-US" sz="1800" dirty="0" err="1" smtClean="0"/>
              <a:t>디렉토리에</a:t>
            </a:r>
            <a:r>
              <a:rPr lang="ko-KR" altLang="en-US" sz="1800" dirty="0" smtClean="0"/>
              <a:t> 삭제 권한이 있어야 함</a:t>
            </a:r>
            <a:endParaRPr lang="en-US" altLang="ko-KR" sz="1800" dirty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dirty="0" err="1" smtClean="0"/>
              <a:t>rm</a:t>
            </a:r>
            <a:r>
              <a:rPr lang="en-US" altLang="ko-KR" sz="1800" dirty="0" smtClean="0"/>
              <a:t> abc.txt		</a:t>
            </a:r>
            <a:r>
              <a:rPr lang="ko-KR" altLang="en-US" sz="1800" dirty="0" smtClean="0"/>
              <a:t>그냥 삭제  </a:t>
            </a:r>
            <a:r>
              <a:rPr lang="en-US" altLang="ko-KR" sz="1800" dirty="0" smtClean="0"/>
              <a:t>( </a:t>
            </a:r>
            <a:r>
              <a:rPr lang="ko-KR" altLang="en-US" sz="1800" dirty="0" smtClean="0"/>
              <a:t>하지만 물어보는 이유는 </a:t>
            </a:r>
            <a:r>
              <a:rPr lang="en-US" altLang="ko-KR" sz="1800" dirty="0" smtClean="0"/>
              <a:t>alias </a:t>
            </a:r>
            <a:r>
              <a:rPr lang="ko-KR" altLang="en-US" sz="1800" dirty="0" smtClean="0"/>
              <a:t>설정 때문</a:t>
            </a:r>
            <a:r>
              <a:rPr lang="en-US" altLang="ko-KR" sz="1800" dirty="0" smtClean="0"/>
              <a:t>,  cat /root/.</a:t>
            </a:r>
            <a:r>
              <a:rPr lang="en-US" altLang="ko-KR" sz="1800" dirty="0" err="1" smtClean="0"/>
              <a:t>bashrc</a:t>
            </a:r>
            <a:r>
              <a:rPr lang="en-US" altLang="ko-KR" sz="1800" dirty="0" smtClean="0"/>
              <a:t> )</a:t>
            </a:r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dirty="0" err="1" smtClean="0"/>
              <a:t>rm</a:t>
            </a:r>
            <a:r>
              <a:rPr lang="en-US" altLang="ko-KR" sz="1800" dirty="0" smtClean="0"/>
              <a:t>  -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  bbb.txt	</a:t>
            </a:r>
            <a:r>
              <a:rPr lang="ko-KR" altLang="en-US" sz="1800" dirty="0" err="1" smtClean="0"/>
              <a:t>삭제시</a:t>
            </a:r>
            <a:r>
              <a:rPr lang="ko-KR" altLang="en-US" sz="1800" dirty="0" smtClean="0"/>
              <a:t> 확인을 물어봄</a:t>
            </a:r>
            <a:endParaRPr lang="en-US" altLang="ko-KR" sz="1800" dirty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dirty="0" err="1" smtClean="0"/>
              <a:t>rm</a:t>
            </a:r>
            <a:r>
              <a:rPr lang="en-US" altLang="ko-KR" sz="1800" dirty="0" smtClean="0"/>
              <a:t> –r  </a:t>
            </a:r>
            <a:r>
              <a:rPr lang="en-US" altLang="ko-KR" sz="1800" dirty="0" err="1" smtClean="0"/>
              <a:t>abc</a:t>
            </a:r>
            <a:r>
              <a:rPr lang="en-US" altLang="ko-KR" sz="1800" dirty="0" smtClean="0"/>
              <a:t>		</a:t>
            </a:r>
            <a:r>
              <a:rPr lang="ko-KR" altLang="en-US" sz="1800" dirty="0" err="1" smtClean="0"/>
              <a:t>디렉토리</a:t>
            </a:r>
            <a:r>
              <a:rPr lang="ko-KR" altLang="en-US" sz="1800" dirty="0" smtClean="0"/>
              <a:t> 삭제</a:t>
            </a:r>
            <a:r>
              <a:rPr lang="en-US" altLang="ko-KR" sz="1800" dirty="0" smtClean="0"/>
              <a:t>( recursive ,</a:t>
            </a:r>
            <a:r>
              <a:rPr lang="ko-KR" altLang="en-US" sz="1800" dirty="0" err="1" smtClean="0"/>
              <a:t>디렉토리</a:t>
            </a:r>
            <a:r>
              <a:rPr lang="ko-KR" altLang="en-US" sz="1800" dirty="0" smtClean="0"/>
              <a:t> 내부에 파일이 있어도 삭제</a:t>
            </a:r>
            <a:r>
              <a:rPr lang="en-US" altLang="ko-KR" sz="1800" dirty="0" smtClean="0"/>
              <a:t>) </a:t>
            </a:r>
            <a:r>
              <a:rPr lang="en-US" altLang="ko-KR" sz="1800" dirty="0" err="1" smtClean="0"/>
              <a:t>vs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rmdir</a:t>
            </a:r>
            <a:endParaRPr lang="en-US" altLang="ko-KR" sz="1800" dirty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dirty="0" err="1" smtClean="0"/>
              <a:t>rm</a:t>
            </a:r>
            <a:r>
              <a:rPr lang="en-US" altLang="ko-KR" sz="1800" dirty="0" smtClean="0"/>
              <a:t> –</a:t>
            </a:r>
            <a:r>
              <a:rPr lang="en-US" altLang="ko-KR" sz="1800" dirty="0" err="1" smtClean="0"/>
              <a:t>rf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bbb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bbb</a:t>
            </a:r>
            <a:r>
              <a:rPr lang="ko-KR" altLang="en-US" sz="1800" dirty="0" err="1" smtClean="0"/>
              <a:t>디렉토리와</a:t>
            </a:r>
            <a:r>
              <a:rPr lang="ko-KR" altLang="en-US" sz="1800" dirty="0" smtClean="0"/>
              <a:t> 그 하부를 강제로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물어보지 않고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전부 삭제</a:t>
            </a:r>
            <a:endParaRPr lang="en-US" altLang="ko-KR" sz="1800" dirty="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xmlns="" val="40281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20688"/>
            <a:ext cx="8208912" cy="5760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smtClean="0"/>
              <a:t>기본 </a:t>
            </a:r>
            <a:r>
              <a:rPr lang="ko-KR" altLang="en-US" sz="2400" b="1" dirty="0" smtClean="0"/>
              <a:t>명령어</a:t>
            </a:r>
            <a:endParaRPr lang="en-US" altLang="ko-KR" sz="2400" b="1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/>
              <a:t>file :  </a:t>
            </a:r>
            <a:r>
              <a:rPr lang="ko-KR" altLang="en-US" sz="1800" smtClean="0"/>
              <a:t>파일이 어떤 종류의 파일인지 표시 해줌</a:t>
            </a:r>
            <a:endParaRPr lang="en-US" altLang="ko-KR" sz="180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smtClean="0"/>
              <a:t>file install.log</a:t>
            </a:r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smtClean="0"/>
              <a:t>file /bin/gzip</a:t>
            </a:r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smtClean="0"/>
              <a:t>	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/>
              <a:t>clear </a:t>
            </a:r>
            <a:r>
              <a:rPr lang="ko-KR" altLang="en-US" sz="1800" smtClean="0"/>
              <a:t>명령창을 깨끗하게 지워줌</a:t>
            </a:r>
            <a:endParaRPr lang="en-US" altLang="ko-KR" sz="180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smtClean="0"/>
              <a:t>clear</a:t>
            </a:r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endParaRPr lang="en-US" altLang="ko-KR" sz="1800" smtClean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/>
              <a:t>history :  </a:t>
            </a:r>
            <a:r>
              <a:rPr lang="ko-KR" altLang="en-US" sz="1800" smtClean="0"/>
              <a:t>로그인 한 후 실행된 명령어 기억</a:t>
            </a:r>
            <a:endParaRPr lang="en-US" altLang="ko-KR" sz="180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smtClean="0"/>
              <a:t>history</a:t>
            </a:r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smtClean="0"/>
              <a:t>!</a:t>
            </a:r>
            <a:r>
              <a:rPr lang="ko-KR" altLang="en-US" sz="1800" smtClean="0"/>
              <a:t>번호</a:t>
            </a:r>
            <a:r>
              <a:rPr lang="en-US" altLang="ko-KR" sz="1800" smtClean="0"/>
              <a:t>		</a:t>
            </a:r>
            <a:r>
              <a:rPr lang="ko-KR" altLang="en-US" sz="1800" smtClean="0"/>
              <a:t>번호에 해당하는 명령어 실행</a:t>
            </a:r>
            <a:endParaRPr lang="en-US" altLang="ko-KR" sz="180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smtClean="0"/>
              <a:t>!!		</a:t>
            </a:r>
            <a:r>
              <a:rPr lang="ko-KR" altLang="en-US" sz="1800" smtClean="0"/>
              <a:t>바로 이전 명령어 실행</a:t>
            </a:r>
            <a:endParaRPr lang="en-US" altLang="ko-KR" sz="180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smtClean="0"/>
              <a:t>!c		c</a:t>
            </a:r>
            <a:r>
              <a:rPr lang="ko-KR" altLang="en-US" sz="1800" smtClean="0"/>
              <a:t>로 시작하는 바로전 명령어 실행</a:t>
            </a:r>
            <a:endParaRPr lang="en-US" altLang="ko-KR" sz="180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smtClean="0"/>
              <a:t>history –c 		</a:t>
            </a:r>
            <a:r>
              <a:rPr lang="ko-KR" altLang="en-US" sz="1800" smtClean="0"/>
              <a:t>캐싱된 리스트 모두 제거</a:t>
            </a:r>
            <a:endParaRPr lang="en-US" altLang="ko-KR" sz="180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endParaRPr lang="en-US" altLang="ko-KR" sz="180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/>
              <a:t>diff : </a:t>
            </a:r>
            <a:r>
              <a:rPr lang="ko-KR" altLang="en-US" sz="1800" smtClean="0"/>
              <a:t>두파일의 변경된 사항을 알려주는 유틸리티</a:t>
            </a:r>
            <a:endParaRPr lang="en-US" altLang="ko-KR" sz="180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ko-KR" sz="1800" smtClean="0"/>
              <a:t>diff –i   </a:t>
            </a:r>
            <a:r>
              <a:rPr lang="ko-KR" altLang="en-US" sz="1800" smtClean="0"/>
              <a:t>대소문자 무시 후 비교</a:t>
            </a:r>
            <a:endParaRPr lang="en-US" altLang="ko-KR" sz="180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endParaRPr lang="en-US" altLang="ko-KR" sz="180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endParaRPr lang="en-US" altLang="ko-KR" sz="180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endParaRPr lang="en-US" altLang="ko-KR" sz="1700" smtClean="0"/>
          </a:p>
        </p:txBody>
      </p:sp>
    </p:spTree>
    <p:extLst>
      <p:ext uri="{BB962C8B-B14F-4D97-AF65-F5344CB8AC3E}">
        <p14:creationId xmlns:p14="http://schemas.microsoft.com/office/powerpoint/2010/main" xmlns="" val="41349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20688"/>
            <a:ext cx="8208912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/>
              <a:t>기본 명령어</a:t>
            </a:r>
            <a:endParaRPr lang="en-US" altLang="ko-KR" sz="1400" dirty="0" smtClean="0"/>
          </a:p>
          <a:p>
            <a:pPr>
              <a:spcBef>
                <a:spcPct val="50000"/>
              </a:spcBef>
              <a:buNone/>
            </a:pPr>
            <a:endParaRPr lang="en-US" altLang="ko-KR" sz="1400" dirty="0" smtClean="0"/>
          </a:p>
          <a:p>
            <a:pPr>
              <a:spcBef>
                <a:spcPct val="50000"/>
              </a:spcBef>
            </a:pPr>
            <a:r>
              <a:rPr lang="ko-KR" altLang="en-US" sz="1400" dirty="0" smtClean="0"/>
              <a:t>다중 </a:t>
            </a:r>
            <a:r>
              <a:rPr lang="ko-KR" altLang="en-US" sz="1400" dirty="0" smtClean="0"/>
              <a:t>명령어 실행  </a:t>
            </a:r>
            <a:r>
              <a:rPr lang="en-US" altLang="ko-KR" sz="1400" dirty="0" smtClean="0"/>
              <a:t>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linux;date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첫 번째 명령이 실패해도 두 번째 명령은 반드시 실행 됨</a:t>
            </a:r>
            <a:endParaRPr lang="en-US" altLang="ko-KR" sz="1400" dirty="0" smtClean="0"/>
          </a:p>
          <a:p>
            <a:pPr marL="0" indent="0">
              <a:spcBef>
                <a:spcPct val="50000"/>
              </a:spcBef>
              <a:buNone/>
            </a:pPr>
            <a:endParaRPr lang="en-US" altLang="ko-KR" sz="1400" dirty="0"/>
          </a:p>
          <a:p>
            <a:pPr>
              <a:spcBef>
                <a:spcPct val="50000"/>
              </a:spcBef>
            </a:pPr>
            <a:r>
              <a:rPr lang="ko-KR" altLang="en-US" sz="1400" dirty="0" smtClean="0"/>
              <a:t>명령어 사용법 도움말</a:t>
            </a:r>
            <a:endParaRPr lang="en-US" altLang="ko-KR" sz="1400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명령어 </a:t>
            </a:r>
            <a:r>
              <a:rPr lang="en-US" altLang="ko-KR" sz="1400" dirty="0" smtClean="0"/>
              <a:t>--help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ko-KR" sz="1400" dirty="0" smtClean="0"/>
              <a:t>       man </a:t>
            </a:r>
            <a:r>
              <a:rPr lang="ko-KR" altLang="en-US" sz="1400" dirty="0" smtClean="0"/>
              <a:t>명령어</a:t>
            </a:r>
            <a:endParaRPr lang="en-US" altLang="ko-KR" sz="1400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info </a:t>
            </a:r>
            <a:r>
              <a:rPr lang="ko-KR" altLang="en-US" sz="1400" dirty="0" smtClean="0"/>
              <a:t>명령어</a:t>
            </a:r>
            <a:endParaRPr lang="en-US" altLang="ko-KR" sz="1400" dirty="0" smtClean="0"/>
          </a:p>
          <a:p>
            <a:pPr marL="0" indent="0">
              <a:spcBef>
                <a:spcPct val="50000"/>
              </a:spcBef>
              <a:buNone/>
            </a:pPr>
            <a:endParaRPr lang="en-US" altLang="ko-KR" sz="1400" dirty="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11978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1353" y="764704"/>
            <a:ext cx="8245103" cy="5760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smtClean="0"/>
              <a:t>파일 내용 확인</a:t>
            </a:r>
            <a:endParaRPr lang="en-US" altLang="ko-KR" sz="2200" b="1"/>
          </a:p>
          <a:p>
            <a:pPr marL="0" indent="0">
              <a:buNone/>
            </a:pPr>
            <a:r>
              <a:rPr lang="en-US" altLang="ko-KR" sz="1800" smtClean="0"/>
              <a:t> </a:t>
            </a:r>
            <a:endParaRPr lang="en-US" altLang="ko-KR" sz="1800"/>
          </a:p>
          <a:p>
            <a:r>
              <a:rPr lang="en-US" altLang="ko-KR" sz="1400" smtClean="0"/>
              <a:t>cat  : </a:t>
            </a:r>
            <a:r>
              <a:rPr lang="ko-KR" altLang="en-US" sz="1400" smtClean="0"/>
              <a:t>텍스트로 작성된 파일을 화면에 출력</a:t>
            </a:r>
            <a:r>
              <a:rPr lang="en-US" altLang="ko-KR" sz="1400" smtClean="0"/>
              <a:t>, </a:t>
            </a:r>
            <a:r>
              <a:rPr lang="ko-KR" altLang="en-US" sz="1400" smtClean="0"/>
              <a:t>파일내용을 간단히 확인 할때 사용</a:t>
            </a: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 smtClean="0"/>
              <a:t>cat install.log</a:t>
            </a:r>
          </a:p>
          <a:p>
            <a:pPr marL="0" indent="0">
              <a:buNone/>
            </a:pPr>
            <a:endParaRPr lang="en-US" altLang="ko-KR" sz="1400"/>
          </a:p>
          <a:p>
            <a:r>
              <a:rPr lang="en-US" altLang="ko-KR" sz="1400" smtClean="0"/>
              <a:t>head / tail  : </a:t>
            </a:r>
            <a:r>
              <a:rPr lang="ko-KR" altLang="en-US" sz="1400" smtClean="0"/>
              <a:t>텍스트로 작성된 파일의 앞 </a:t>
            </a:r>
            <a:r>
              <a:rPr lang="en-US" altLang="ko-KR" sz="1400" smtClean="0"/>
              <a:t>10</a:t>
            </a:r>
            <a:r>
              <a:rPr lang="ko-KR" altLang="en-US" sz="1400" smtClean="0"/>
              <a:t>행 또는 마지막 </a:t>
            </a:r>
            <a:r>
              <a:rPr lang="en-US" altLang="ko-KR" sz="1400" smtClean="0"/>
              <a:t>10</a:t>
            </a:r>
            <a:r>
              <a:rPr lang="ko-KR" altLang="en-US" sz="1400" smtClean="0"/>
              <a:t>행 출력</a:t>
            </a: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 smtClean="0"/>
              <a:t>head –c </a:t>
            </a:r>
            <a:r>
              <a:rPr lang="ko-KR" altLang="en-US" sz="1400" smtClean="0"/>
              <a:t>바이트수 </a:t>
            </a:r>
            <a:r>
              <a:rPr lang="en-US" altLang="ko-KR" sz="1400" smtClean="0"/>
              <a:t>: </a:t>
            </a:r>
            <a:r>
              <a:rPr lang="ko-KR" altLang="en-US" sz="1400" smtClean="0"/>
              <a:t>파일의 처음부터 바이트 수 만큼 표시</a:t>
            </a: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 smtClean="0"/>
              <a:t>head –n </a:t>
            </a:r>
            <a:r>
              <a:rPr lang="ko-KR" altLang="en-US" sz="1400" smtClean="0"/>
              <a:t>행수 </a:t>
            </a:r>
            <a:r>
              <a:rPr lang="en-US" altLang="ko-KR" sz="1400" smtClean="0"/>
              <a:t>: </a:t>
            </a:r>
            <a:r>
              <a:rPr lang="ko-KR" altLang="en-US" sz="1400" smtClean="0"/>
              <a:t>파일의 처음부터 </a:t>
            </a:r>
            <a:r>
              <a:rPr lang="en-US" altLang="ko-KR" sz="1400" smtClean="0"/>
              <a:t>n</a:t>
            </a:r>
            <a:r>
              <a:rPr lang="ko-KR" altLang="en-US" sz="1400" smtClean="0"/>
              <a:t>번째 행 만큼 표시</a:t>
            </a:r>
            <a:endParaRPr lang="en-US" altLang="ko-KR" sz="1400" smtClean="0"/>
          </a:p>
          <a:p>
            <a:pPr marL="0" indent="0">
              <a:buNone/>
            </a:pP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 smtClean="0"/>
              <a:t>tail </a:t>
            </a:r>
            <a:r>
              <a:rPr lang="en-US" altLang="ko-KR" sz="1400"/>
              <a:t>–c </a:t>
            </a:r>
            <a:r>
              <a:rPr lang="ko-KR" altLang="ko-KR" sz="1400"/>
              <a:t>바이트수</a:t>
            </a:r>
            <a:r>
              <a:rPr lang="en-US" altLang="ko-KR" sz="1400"/>
              <a:t> : </a:t>
            </a:r>
            <a:r>
              <a:rPr lang="ko-KR" altLang="ko-KR" sz="1400"/>
              <a:t>파일의 끝에서부터 바이트 수만큼 표시</a:t>
            </a:r>
          </a:p>
          <a:p>
            <a:pPr marL="0" indent="0">
              <a:buNone/>
            </a:pPr>
            <a:r>
              <a:rPr lang="en-US" altLang="ko-KR" sz="1400"/>
              <a:t>tail –n </a:t>
            </a:r>
            <a:r>
              <a:rPr lang="ko-KR" altLang="ko-KR" sz="1400"/>
              <a:t>행수</a:t>
            </a:r>
            <a:r>
              <a:rPr lang="en-US" altLang="ko-KR" sz="1400"/>
              <a:t> : </a:t>
            </a:r>
            <a:r>
              <a:rPr lang="ko-KR" altLang="ko-KR" sz="1400"/>
              <a:t>파일의 끝에서부터</a:t>
            </a:r>
            <a:r>
              <a:rPr lang="en-US" altLang="ko-KR" sz="1400"/>
              <a:t> n</a:t>
            </a:r>
            <a:r>
              <a:rPr lang="ko-KR" altLang="ko-KR" sz="1400"/>
              <a:t>번째 행만큼만 표시</a:t>
            </a:r>
          </a:p>
          <a:p>
            <a:pPr marL="0" indent="0">
              <a:buNone/>
            </a:pPr>
            <a:r>
              <a:rPr lang="en-US" altLang="ko-KR" sz="1400"/>
              <a:t>tail –f </a:t>
            </a:r>
            <a:r>
              <a:rPr lang="ko-KR" altLang="ko-KR" sz="1400"/>
              <a:t>파일명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추가되는 내용 확인</a:t>
            </a:r>
            <a:endParaRPr lang="ko-KR" altLang="ko-KR" sz="1400"/>
          </a:p>
          <a:p>
            <a:pPr marL="0" indent="0">
              <a:buNone/>
            </a:pPr>
            <a:endParaRPr lang="en-US" altLang="ko-KR" sz="1400" smtClean="0"/>
          </a:p>
          <a:p>
            <a:pPr marL="0" indent="0">
              <a:buNone/>
            </a:pP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 smtClean="0"/>
              <a:t>head install.log</a:t>
            </a:r>
          </a:p>
          <a:p>
            <a:pPr marL="0" indent="0">
              <a:buNone/>
            </a:pPr>
            <a:r>
              <a:rPr lang="en-US" altLang="ko-KR" sz="1400" smtClean="0"/>
              <a:t>head -20 install.log</a:t>
            </a:r>
          </a:p>
          <a:p>
            <a:pPr marL="0" indent="0">
              <a:buNone/>
            </a:pPr>
            <a:r>
              <a:rPr lang="en-US" altLang="ko-KR" sz="1400" smtClean="0"/>
              <a:t>tail install.log</a:t>
            </a:r>
          </a:p>
          <a:p>
            <a:pPr marL="0" indent="0">
              <a:buNone/>
            </a:pPr>
            <a:r>
              <a:rPr lang="en-US" altLang="ko-KR" sz="1400" smtClean="0"/>
              <a:t>tail -20 install.log</a:t>
            </a:r>
          </a:p>
          <a:p>
            <a:pPr marL="0" indent="0">
              <a:buNone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xmlns="" val="33854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836712"/>
            <a:ext cx="78488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smtClean="0"/>
              <a:t>리눅스 편집기</a:t>
            </a:r>
            <a:endParaRPr lang="en-US" altLang="ko-KR" sz="2200" b="1" smtClean="0"/>
          </a:p>
          <a:p>
            <a:endParaRPr lang="en-US" altLang="ko-KR" smtClean="0"/>
          </a:p>
          <a:p>
            <a:r>
              <a:rPr lang="en-US" altLang="ko-KR" sz="1400"/>
              <a:t>gedit</a:t>
            </a:r>
          </a:p>
          <a:p>
            <a:pPr lvl="1"/>
            <a:r>
              <a:rPr lang="en-US" altLang="ko-KR" sz="1400"/>
              <a:t>X</a:t>
            </a:r>
            <a:r>
              <a:rPr lang="ko-KR" altLang="en-US" sz="1400" smtClean="0"/>
              <a:t>윈도우에서 제공하는 편리한 에디터   </a:t>
            </a:r>
            <a:r>
              <a:rPr lang="en-US" altLang="ko-KR" sz="1400" smtClean="0"/>
              <a:t>gedit </a:t>
            </a:r>
            <a:r>
              <a:rPr lang="ko-KR" altLang="en-US" sz="1400" smtClean="0"/>
              <a:t>파일명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한영 전환은 한영키 또는 </a:t>
            </a:r>
            <a:r>
              <a:rPr lang="en-US" altLang="ko-KR" sz="1400" smtClean="0"/>
              <a:t>ctrl+space</a:t>
            </a:r>
          </a:p>
          <a:p>
            <a:r>
              <a:rPr lang="en-US" altLang="ko-KR" sz="1400"/>
              <a:t>v</a:t>
            </a:r>
            <a:r>
              <a:rPr lang="en-US" altLang="ko-KR" sz="1400" smtClean="0"/>
              <a:t>i</a:t>
            </a:r>
            <a:endParaRPr lang="en-US" altLang="ko-KR" sz="1400"/>
          </a:p>
          <a:p>
            <a:pPr lvl="1"/>
            <a:r>
              <a:rPr lang="ko-KR" altLang="en-US" sz="1400"/>
              <a:t>모든 유닉스 시스템에 사용할 수 있으며</a:t>
            </a:r>
            <a:r>
              <a:rPr lang="en-US" altLang="ko-KR" sz="1400"/>
              <a:t>, </a:t>
            </a:r>
            <a:r>
              <a:rPr lang="ko-KR" altLang="en-US" sz="1400"/>
              <a:t>기능도 매우 강력함</a:t>
            </a:r>
            <a:endParaRPr lang="en-US" altLang="ko-KR" sz="1400"/>
          </a:p>
          <a:p>
            <a:pPr lvl="1"/>
            <a:r>
              <a:rPr lang="ko-KR" altLang="en-US" sz="1400"/>
              <a:t>기능을 배우는 상당한 </a:t>
            </a:r>
            <a:r>
              <a:rPr lang="ko-KR" altLang="en-US" sz="1400" smtClean="0"/>
              <a:t>시간이 필요 함</a:t>
            </a:r>
            <a:endParaRPr lang="en-US" altLang="ko-KR" sz="1400" smtClean="0"/>
          </a:p>
          <a:p>
            <a:pPr lvl="1"/>
            <a:endParaRPr lang="en-US" altLang="ko-KR" sz="1400"/>
          </a:p>
          <a:p>
            <a:pPr lvl="1"/>
            <a:endParaRPr lang="en-US" altLang="ko-KR" sz="1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 </a:t>
            </a:r>
            <a:r>
              <a:rPr lang="en-US" altLang="ko-KR" sz="1400" smtClean="0"/>
              <a:t>vi </a:t>
            </a:r>
            <a:r>
              <a:rPr lang="ko-KR" altLang="en-US" sz="1400" smtClean="0"/>
              <a:t>편집기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- </a:t>
            </a:r>
            <a:r>
              <a:rPr lang="ko-KR" altLang="en-US" sz="1400" smtClean="0"/>
              <a:t>유닉스</a:t>
            </a:r>
            <a:r>
              <a:rPr lang="en-US" altLang="ko-KR" sz="1400"/>
              <a:t>/</a:t>
            </a:r>
            <a:r>
              <a:rPr lang="ko-KR" altLang="en-US" sz="1400"/>
              <a:t>리눅스 시스템의 표준 </a:t>
            </a:r>
            <a:r>
              <a:rPr lang="ko-KR" altLang="en-US" sz="1400" smtClean="0"/>
              <a:t>편집기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- X</a:t>
            </a:r>
            <a:r>
              <a:rPr lang="ko-KR" altLang="en-US" sz="1400"/>
              <a:t>윈도우 환경뿐 아니라 콘솔환경에서도 같은 방법으로 </a:t>
            </a:r>
            <a:r>
              <a:rPr lang="ko-KR" altLang="en-US" sz="1400" smtClean="0"/>
              <a:t>제공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- </a:t>
            </a:r>
            <a:r>
              <a:rPr lang="ko-KR" altLang="en-US" sz="1400" smtClean="0"/>
              <a:t>리눅스는 </a:t>
            </a:r>
            <a:r>
              <a:rPr lang="ko-KR" altLang="en-US" sz="1400"/>
              <a:t>기능이 향상된 </a:t>
            </a:r>
            <a:r>
              <a:rPr lang="en-US" altLang="ko-KR" sz="1400"/>
              <a:t>vim</a:t>
            </a:r>
            <a:r>
              <a:rPr lang="ko-KR" altLang="en-US" sz="1400"/>
              <a:t>이라는 클론이 </a:t>
            </a:r>
            <a:r>
              <a:rPr lang="ko-KR" altLang="en-US" sz="1400" smtClean="0"/>
              <a:t>사용됨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xmlns="" val="38319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1353" y="764704"/>
            <a:ext cx="8245103" cy="5760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smtClean="0"/>
              <a:t>VI </a:t>
            </a:r>
            <a:r>
              <a:rPr lang="ko-KR" altLang="en-US" sz="2200" b="1" smtClean="0"/>
              <a:t>명령모드 와 입력모드</a:t>
            </a:r>
            <a:endParaRPr lang="en-US" altLang="ko-KR" sz="2200" b="1" smtClean="0"/>
          </a:p>
          <a:p>
            <a:pPr marL="0" indent="0">
              <a:buNone/>
            </a:pPr>
            <a:endParaRPr lang="en-US" altLang="ko-KR" sz="1800"/>
          </a:p>
          <a:p>
            <a:r>
              <a:rPr lang="ko-KR" altLang="en-US" sz="1400"/>
              <a:t>입력 모드</a:t>
            </a:r>
            <a:r>
              <a:rPr lang="en-US" altLang="ko-KR" sz="1400"/>
              <a:t>(input mode</a:t>
            </a:r>
            <a:r>
              <a:rPr lang="en-US" altLang="ko-KR" sz="1400" smtClean="0"/>
              <a:t>)</a:t>
            </a:r>
          </a:p>
          <a:p>
            <a:pPr marL="0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- </a:t>
            </a:r>
            <a:r>
              <a:rPr lang="ko-KR" altLang="en-US" sz="1400" smtClean="0"/>
              <a:t>입력모드로 들어가기 </a:t>
            </a:r>
            <a:r>
              <a:rPr lang="en-US" altLang="ko-KR" sz="1400" smtClean="0"/>
              <a:t>: a  A  I  I  o  O</a:t>
            </a:r>
          </a:p>
          <a:p>
            <a:pPr marL="0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- </a:t>
            </a:r>
            <a:r>
              <a:rPr lang="ko-KR" altLang="en-US" sz="1400" smtClean="0"/>
              <a:t>입력하는 </a:t>
            </a:r>
            <a:r>
              <a:rPr lang="ko-KR" altLang="en-US" sz="1400"/>
              <a:t>모든 것이 편집 버퍼에 </a:t>
            </a:r>
            <a:r>
              <a:rPr lang="ko-KR" altLang="en-US" sz="1400" smtClean="0"/>
              <a:t>입력됨</a:t>
            </a: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- </a:t>
            </a:r>
            <a:r>
              <a:rPr lang="ko-KR" altLang="en-US" sz="1400" smtClean="0"/>
              <a:t>즉</a:t>
            </a:r>
            <a:r>
              <a:rPr lang="en-US" altLang="ko-KR" sz="1400"/>
              <a:t>, </a:t>
            </a:r>
            <a:r>
              <a:rPr lang="ko-KR" altLang="en-US" sz="1400"/>
              <a:t>자신이 입력하는 내용이 화면에 보이고</a:t>
            </a:r>
            <a:r>
              <a:rPr lang="en-US" altLang="ko-KR" sz="1400"/>
              <a:t>, </a:t>
            </a:r>
            <a:r>
              <a:rPr lang="ko-KR" altLang="en-US" sz="1400"/>
              <a:t>그 입력 내용 메모리에 </a:t>
            </a:r>
            <a:r>
              <a:rPr lang="ko-KR" altLang="en-US" sz="1400" smtClean="0"/>
              <a:t>반영됨</a:t>
            </a: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  (</a:t>
            </a:r>
            <a:r>
              <a:rPr lang="ko-KR" altLang="en-US" sz="1400"/>
              <a:t>디스크에 직접 반영되는 것이 아니라 편집 버퍼인 메모리에 반영됨 </a:t>
            </a:r>
            <a:r>
              <a:rPr lang="en-US" altLang="ko-KR" sz="1400" smtClean="0"/>
              <a:t>)</a:t>
            </a:r>
          </a:p>
          <a:p>
            <a:pPr marL="0" indent="0">
              <a:buNone/>
            </a:pPr>
            <a:endParaRPr lang="en-US" altLang="ko-KR" sz="1400"/>
          </a:p>
          <a:p>
            <a:r>
              <a:rPr lang="ko-KR" altLang="en-US" sz="1400"/>
              <a:t>명령 모드</a:t>
            </a:r>
            <a:r>
              <a:rPr lang="en-US" altLang="ko-KR" sz="1400"/>
              <a:t>(command mode</a:t>
            </a:r>
            <a:r>
              <a:rPr lang="en-US" altLang="ko-KR" sz="1400" smtClean="0"/>
              <a:t>)</a:t>
            </a:r>
          </a:p>
          <a:p>
            <a:pPr marL="0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-  </a:t>
            </a:r>
            <a:r>
              <a:rPr lang="ko-KR" altLang="en-US" sz="1400" smtClean="0"/>
              <a:t>명령모드로 전환 </a:t>
            </a:r>
            <a:r>
              <a:rPr lang="en-US" altLang="ko-KR" sz="1400" smtClean="0"/>
              <a:t>: esc</a:t>
            </a:r>
            <a:r>
              <a:rPr lang="ko-KR" altLang="en-US" sz="1400" smtClean="0"/>
              <a:t>키</a:t>
            </a: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- </a:t>
            </a:r>
            <a:r>
              <a:rPr lang="ko-KR" altLang="en-US" sz="1400" smtClean="0"/>
              <a:t>입력하는 </a:t>
            </a:r>
            <a:r>
              <a:rPr lang="ko-KR" altLang="en-US" sz="1400"/>
              <a:t>모든 것이 명령어로 </a:t>
            </a:r>
            <a:r>
              <a:rPr lang="ko-KR" altLang="en-US" sz="1400" smtClean="0"/>
              <a:t>해석됨</a:t>
            </a: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- </a:t>
            </a:r>
            <a:r>
              <a:rPr lang="ko-KR" altLang="en-US" sz="1400" smtClean="0"/>
              <a:t>저장</a:t>
            </a:r>
            <a:r>
              <a:rPr lang="en-US" altLang="ko-KR" sz="1400"/>
              <a:t>, </a:t>
            </a:r>
            <a:r>
              <a:rPr lang="ko-KR" altLang="en-US" sz="1400"/>
              <a:t>검색</a:t>
            </a:r>
            <a:r>
              <a:rPr lang="en-US" altLang="ko-KR" sz="1400"/>
              <a:t> </a:t>
            </a:r>
            <a:r>
              <a:rPr lang="ko-KR" altLang="en-US" sz="1400"/>
              <a:t>등등의 명령을 수행함 </a:t>
            </a:r>
            <a:r>
              <a:rPr lang="en-US" altLang="ko-KR" sz="1400" smtClean="0"/>
              <a:t>.</a:t>
            </a:r>
          </a:p>
          <a:p>
            <a:pPr marL="0" indent="0">
              <a:buNone/>
            </a:pPr>
            <a:endParaRPr lang="en-US" altLang="ko-KR" sz="1400"/>
          </a:p>
          <a:p>
            <a:r>
              <a:rPr lang="ko-KR" altLang="en-US" sz="1400" smtClean="0"/>
              <a:t>실</a:t>
            </a:r>
            <a:r>
              <a:rPr lang="ko-KR" altLang="en-US" sz="1400"/>
              <a:t>행</a:t>
            </a:r>
            <a:r>
              <a:rPr lang="ko-KR" altLang="en-US" sz="1400" smtClean="0"/>
              <a:t> </a:t>
            </a:r>
            <a:r>
              <a:rPr lang="ko-KR" altLang="en-US" sz="1400"/>
              <a:t>모드</a:t>
            </a:r>
            <a:r>
              <a:rPr lang="en-US" altLang="ko-KR" sz="1400" smtClean="0"/>
              <a:t>(executable </a:t>
            </a:r>
            <a:r>
              <a:rPr lang="en-US" altLang="ko-KR" sz="1400"/>
              <a:t>mode)</a:t>
            </a:r>
          </a:p>
          <a:p>
            <a:pPr marL="0" indent="0">
              <a:buNone/>
            </a:pPr>
            <a:r>
              <a:rPr lang="en-US" altLang="ko-KR" sz="1400"/>
              <a:t>  - </a:t>
            </a:r>
            <a:r>
              <a:rPr lang="ko-KR" altLang="en-US" sz="1400" smtClean="0"/>
              <a:t>파일 저장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읽기</a:t>
            </a:r>
            <a:r>
              <a:rPr lang="en-US" altLang="ko-KR" sz="1400" smtClean="0"/>
              <a:t>, </a:t>
            </a:r>
            <a:r>
              <a:rPr lang="ko-KR" altLang="en-US" sz="1400" smtClean="0"/>
              <a:t>외부 명령 실행 </a:t>
            </a:r>
            <a:r>
              <a:rPr lang="en-US" altLang="ko-KR" sz="1400" smtClean="0"/>
              <a:t>, </a:t>
            </a:r>
            <a:r>
              <a:rPr lang="ko-KR" altLang="en-US" sz="1400" smtClean="0"/>
              <a:t>종료등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xmlns="" val="34760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73553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ko-KR" altLang="en-US" sz="2200" b="1" smtClean="0"/>
              <a:t>명령모</a:t>
            </a:r>
            <a:r>
              <a:rPr lang="ko-KR" altLang="en-US" sz="2200" b="1"/>
              <a:t>드</a:t>
            </a:r>
            <a:endParaRPr lang="en-US" altLang="ko-KR" sz="2200" b="1" smtClean="0"/>
          </a:p>
          <a:p>
            <a:pPr marL="0" indent="0" eaLnBrk="1" hangingPunct="1">
              <a:buNone/>
              <a:defRPr/>
            </a:pPr>
            <a:endParaRPr lang="en-US" altLang="ko-KR" sz="1400" smtClean="0"/>
          </a:p>
          <a:p>
            <a:pPr marL="0" indent="0" eaLnBrk="1" hangingPunct="1">
              <a:buNone/>
              <a:defRPr/>
            </a:pPr>
            <a:r>
              <a:rPr lang="ko-KR" altLang="en-US" sz="1400" smtClean="0"/>
              <a:t>명령모드 </a:t>
            </a:r>
            <a:r>
              <a:rPr lang="en-US" altLang="ko-KR" sz="1400" dirty="0" smtClean="0">
                <a:sym typeface="Wingdings" pitchFamily="2" charset="2"/>
              </a:rPr>
              <a:t> </a:t>
            </a:r>
            <a:r>
              <a:rPr lang="ko-KR" altLang="en-US" sz="1400" dirty="0" smtClean="0">
                <a:sym typeface="Wingdings" pitchFamily="2" charset="2"/>
              </a:rPr>
              <a:t>입력모드</a:t>
            </a:r>
            <a:endParaRPr lang="en-US" altLang="ko-KR" sz="1400" dirty="0" smtClean="0">
              <a:sym typeface="Wingdings" pitchFamily="2" charset="2"/>
            </a:endParaRPr>
          </a:p>
          <a:p>
            <a:pPr marL="0" indent="0" eaLnBrk="1" hangingPunct="1">
              <a:buNone/>
              <a:defRPr/>
            </a:pPr>
            <a:endParaRPr lang="en-US" altLang="ko-KR" sz="1400" dirty="0" smtClean="0">
              <a:sym typeface="Wingdings" pitchFamily="2" charset="2"/>
            </a:endParaRPr>
          </a:p>
          <a:p>
            <a:pPr marL="0" indent="0" eaLnBrk="1" hangingPunct="1">
              <a:buNone/>
              <a:defRPr/>
            </a:pPr>
            <a:endParaRPr lang="en-US" altLang="ko-KR" sz="1400" dirty="0" smtClean="0">
              <a:sym typeface="Wingdings" pitchFamily="2" charset="2"/>
            </a:endParaRPr>
          </a:p>
          <a:p>
            <a:pPr marL="0" indent="0" eaLnBrk="1" hangingPunct="1">
              <a:buNone/>
              <a:defRPr/>
            </a:pPr>
            <a:endParaRPr lang="en-US" altLang="ko-KR" sz="1400" smtClean="0"/>
          </a:p>
          <a:p>
            <a:pPr marL="0" indent="0" eaLnBrk="1" hangingPunct="1">
              <a:buNone/>
              <a:defRPr/>
            </a:pPr>
            <a:r>
              <a:rPr lang="ko-KR" altLang="en-US" sz="1400" smtClean="0"/>
              <a:t>명령 </a:t>
            </a:r>
            <a:r>
              <a:rPr lang="ko-KR" altLang="en-US" sz="1400" dirty="0" smtClean="0"/>
              <a:t>모드에서 커서를 이동</a:t>
            </a:r>
            <a:endParaRPr lang="en-US" altLang="ko-KR" sz="1400" dirty="0" smtClean="0"/>
          </a:p>
          <a:p>
            <a:pPr marL="0" indent="0" eaLnBrk="1" hangingPunct="1">
              <a:buNone/>
              <a:defRPr/>
            </a:pPr>
            <a:endParaRPr lang="en-US" altLang="ko-KR" sz="1400" dirty="0" smtClean="0"/>
          </a:p>
          <a:p>
            <a:pPr marL="0" indent="0" eaLnBrk="1" hangingPunct="1">
              <a:buNone/>
              <a:defRPr/>
            </a:pPr>
            <a:endParaRPr lang="en-US" altLang="ko-KR" sz="1400" dirty="0" smtClean="0"/>
          </a:p>
          <a:p>
            <a:pPr marL="0" indent="0" eaLnBrk="1" hangingPunct="1">
              <a:buNone/>
              <a:defRPr/>
            </a:pPr>
            <a:endParaRPr lang="en-US" altLang="ko-KR" sz="1400" smtClean="0"/>
          </a:p>
          <a:p>
            <a:pPr marL="0" indent="0" eaLnBrk="1" hangingPunct="1">
              <a:buNone/>
              <a:defRPr/>
            </a:pPr>
            <a:r>
              <a:rPr lang="ko-KR" altLang="en-US" sz="1400" smtClean="0"/>
              <a:t>명령 </a:t>
            </a:r>
            <a:r>
              <a:rPr lang="ko-KR" altLang="en-US" sz="1400" dirty="0" smtClean="0"/>
              <a:t>모드에서 삭제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복사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붙여넣기</a:t>
            </a:r>
            <a:endParaRPr lang="en-US" altLang="ko-KR" sz="1400" dirty="0" smtClean="0"/>
          </a:p>
          <a:p>
            <a:pPr marL="0" indent="0" eaLnBrk="1" hangingPunct="1">
              <a:buNone/>
              <a:defRPr/>
            </a:pPr>
            <a:endParaRPr lang="en-US" altLang="ko-KR" sz="1400" dirty="0" smtClean="0"/>
          </a:p>
          <a:p>
            <a:pPr marL="0" indent="0" eaLnBrk="1" hangingPunct="1">
              <a:buNone/>
              <a:defRPr/>
            </a:pPr>
            <a:endParaRPr lang="en-US" altLang="ko-KR" sz="1400" dirty="0" smtClean="0"/>
          </a:p>
          <a:p>
            <a:pPr marL="0" indent="0" eaLnBrk="1" hangingPunct="1">
              <a:buNone/>
              <a:defRPr/>
            </a:pPr>
            <a:endParaRPr lang="en-US" altLang="ko-KR" sz="1400" dirty="0" smtClean="0"/>
          </a:p>
          <a:p>
            <a:pPr marL="0" indent="0" eaLnBrk="1" hangingPunct="1">
              <a:buNone/>
              <a:defRPr/>
            </a:pPr>
            <a:endParaRPr lang="en-US" altLang="ko-KR" sz="1400"/>
          </a:p>
          <a:p>
            <a:pPr marL="0" indent="0" eaLnBrk="1" hangingPunct="1">
              <a:buNone/>
              <a:defRPr/>
            </a:pPr>
            <a:endParaRPr lang="en-US" altLang="ko-KR" sz="1400" smtClean="0"/>
          </a:p>
          <a:p>
            <a:pPr marL="0" indent="0" eaLnBrk="1" hangingPunct="1">
              <a:buNone/>
              <a:defRPr/>
            </a:pPr>
            <a:endParaRPr lang="en-US" altLang="ko-KR" sz="1400" smtClean="0"/>
          </a:p>
          <a:p>
            <a:pPr marL="0" indent="0" eaLnBrk="1" hangingPunct="1">
              <a:buNone/>
              <a:defRPr/>
            </a:pPr>
            <a:r>
              <a:rPr lang="ko-KR" altLang="en-US" sz="1400" smtClean="0"/>
              <a:t>명령 </a:t>
            </a:r>
            <a:r>
              <a:rPr lang="ko-KR" altLang="en-US" sz="1400" dirty="0" smtClean="0"/>
              <a:t>모드에서 문자열 찾기</a:t>
            </a:r>
            <a:endParaRPr lang="en-US" altLang="ko-KR" sz="14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801" y="1715283"/>
            <a:ext cx="7596336" cy="70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3" y="2780928"/>
            <a:ext cx="7488832" cy="67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7613451" cy="130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856" y="5589240"/>
            <a:ext cx="7560148" cy="4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817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898</Words>
  <Application>Microsoft Office PowerPoint</Application>
  <PresentationFormat>화면 슬라이드 쇼(4:3)</PresentationFormat>
  <Paragraphs>269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기본 명령어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개요</dc:title>
  <dc:creator>difi</dc:creator>
  <cp:lastModifiedBy>User</cp:lastModifiedBy>
  <cp:revision>78</cp:revision>
  <dcterms:created xsi:type="dcterms:W3CDTF">2014-09-22T12:31:56Z</dcterms:created>
  <dcterms:modified xsi:type="dcterms:W3CDTF">2019-06-27T03:29:48Z</dcterms:modified>
</cp:coreProperties>
</file>