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79" r:id="rId5"/>
    <p:sldId id="280" r:id="rId6"/>
    <p:sldId id="281" r:id="rId7"/>
    <p:sldId id="282" r:id="rId8"/>
    <p:sldId id="283" r:id="rId9"/>
    <p:sldId id="285" r:id="rId10"/>
    <p:sldId id="28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2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4511D-6781-4C7B-966A-74E9DE2FAA36}" type="datetimeFigureOut">
              <a:rPr lang="ko-KR" altLang="en-US" smtClean="0"/>
              <a:pPr/>
              <a:t>2021-11-24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A1654-A9D3-4A14-BB6A-23609A58C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7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566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5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95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98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4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2021-11-24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1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2021-11-24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2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2021-11-24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2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9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BA5F0-8396-48FB-B3B5-2033B844436D}" type="datetimeFigureOut">
              <a:rPr lang="ko-KR" altLang="en-US" smtClean="0"/>
              <a:pPr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6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사용자 관리 명령어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89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감사합니다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8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620688"/>
            <a:ext cx="8568952" cy="597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dirty="0" smtClean="0"/>
              <a:t>사용자와 그룹</a:t>
            </a:r>
            <a:r>
              <a:rPr lang="en-US" altLang="ko-KR" sz="2200" b="1" dirty="0" smtClean="0"/>
              <a:t>(1)</a:t>
            </a:r>
            <a:endParaRPr lang="en-US" altLang="ko-KR" sz="2200" b="1" dirty="0"/>
          </a:p>
          <a:p>
            <a:pPr marL="0" indent="0">
              <a:buNone/>
            </a:pPr>
            <a:endParaRPr lang="en-US" altLang="ko-KR" sz="1200" b="1" dirty="0" smtClean="0"/>
          </a:p>
          <a:p>
            <a:pPr>
              <a:defRPr/>
            </a:pPr>
            <a:r>
              <a:rPr lang="ko-KR" altLang="en-US" sz="1400" dirty="0"/>
              <a:t>리눅스는 다중 사용자 시스템</a:t>
            </a:r>
            <a:r>
              <a:rPr lang="en-US" altLang="ko-KR" sz="1400" dirty="0"/>
              <a:t>(Multi-User System) </a:t>
            </a:r>
            <a:r>
              <a:rPr lang="ko-KR" altLang="en-US" sz="1400" dirty="0"/>
              <a:t>임</a:t>
            </a:r>
            <a:endParaRPr lang="en-US" altLang="ko-KR" sz="1400" dirty="0"/>
          </a:p>
          <a:p>
            <a:pPr marL="0" indent="0">
              <a:buNone/>
              <a:defRPr/>
            </a:pPr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기본적으로 </a:t>
            </a:r>
            <a:r>
              <a:rPr lang="en-US" altLang="ko-KR" sz="1400" dirty="0"/>
              <a:t>root</a:t>
            </a:r>
            <a:r>
              <a:rPr lang="ko-KR" altLang="en-US" sz="1400" dirty="0"/>
              <a:t>라는 이름을 가진 </a:t>
            </a:r>
            <a:r>
              <a:rPr lang="ko-KR" altLang="en-US" sz="1400" dirty="0" err="1"/>
              <a:t>수퍼유저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Superuser</a:t>
            </a:r>
            <a:r>
              <a:rPr lang="en-US" altLang="ko-KR" sz="1400" dirty="0"/>
              <a:t>)</a:t>
            </a:r>
            <a:r>
              <a:rPr lang="ko-KR" altLang="en-US" sz="1400" dirty="0"/>
              <a:t>가 있으며</a:t>
            </a:r>
            <a:r>
              <a:rPr lang="en-US" altLang="ko-KR" sz="1400" dirty="0"/>
              <a:t>,</a:t>
            </a:r>
            <a:r>
              <a:rPr lang="ko-KR" altLang="en-US" sz="1400" dirty="0"/>
              <a:t> 모든 작업을 </a:t>
            </a:r>
            <a:endParaRPr lang="en-US" altLang="ko-KR" sz="1400" dirty="0" smtClean="0"/>
          </a:p>
          <a:p>
            <a:pPr marL="0" indent="0">
              <a:buNone/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할 </a:t>
            </a:r>
            <a:r>
              <a:rPr lang="ko-KR" altLang="en-US" sz="1400" dirty="0"/>
              <a:t>수 있는 권한이 있음</a:t>
            </a:r>
            <a:endParaRPr lang="en-US" altLang="ko-KR" sz="1400" dirty="0"/>
          </a:p>
          <a:p>
            <a:pPr marL="0" indent="0">
              <a:buNone/>
              <a:defRPr/>
            </a:pPr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모든 </a:t>
            </a:r>
            <a:r>
              <a:rPr lang="ko-KR" altLang="en-US" sz="1400" dirty="0"/>
              <a:t>사용자를 하나 이상의 그룹에 소속되어 있음</a:t>
            </a:r>
            <a:endParaRPr lang="en-US" altLang="ko-KR" sz="1400" dirty="0"/>
          </a:p>
          <a:p>
            <a:pPr marL="0" indent="0">
              <a:buNone/>
              <a:defRPr/>
            </a:pPr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사용자는 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정의되어 있음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ko-KR" sz="2300" dirty="0"/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ko-KR" sz="2300" dirty="0"/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ko-KR" sz="2300" dirty="0" smtClean="0"/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ko-KR" sz="2300" dirty="0"/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ko-KR" sz="2300" dirty="0"/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ko-KR" sz="2300" dirty="0" smtClean="0"/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ko-KR" sz="2300" dirty="0"/>
          </a:p>
          <a:p>
            <a:pPr>
              <a:defRPr/>
            </a:pPr>
            <a:r>
              <a:rPr lang="ko-KR" altLang="en-US" sz="1400" dirty="0" smtClean="0"/>
              <a:t>각 행의 의미는 다음과 같음</a:t>
            </a:r>
            <a:endParaRPr lang="en-US" altLang="ko-KR" sz="1400" dirty="0" smtClean="0"/>
          </a:p>
          <a:p>
            <a:pPr lvl="1">
              <a:buFont typeface="Georgia" pitchFamily="18" charset="0"/>
              <a:buNone/>
              <a:defRPr/>
            </a:pPr>
            <a:r>
              <a:rPr lang="ko-KR" altLang="en-US" sz="1400" b="1" u="sng" dirty="0" smtClean="0"/>
              <a:t>사용자 이름</a:t>
            </a:r>
            <a:r>
              <a:rPr lang="en-US" altLang="ko-KR" sz="1400" b="1" u="sng" dirty="0" smtClean="0"/>
              <a:t>:</a:t>
            </a:r>
            <a:r>
              <a:rPr lang="ko-KR" altLang="en-US" sz="1400" b="1" u="sng" dirty="0" smtClean="0"/>
              <a:t>암호</a:t>
            </a:r>
            <a:r>
              <a:rPr lang="en-US" altLang="ko-KR" sz="1400" b="1" u="sng" dirty="0" smtClean="0"/>
              <a:t>:</a:t>
            </a:r>
            <a:r>
              <a:rPr lang="ko-KR" altLang="en-US" sz="1400" b="1" u="sng" dirty="0" smtClean="0"/>
              <a:t>사용자 </a:t>
            </a:r>
            <a:r>
              <a:rPr lang="en-US" altLang="ko-KR" sz="1400" b="1" u="sng" dirty="0" smtClean="0"/>
              <a:t>ID:</a:t>
            </a:r>
            <a:r>
              <a:rPr lang="ko-KR" altLang="en-US" sz="1400" b="1" u="sng" dirty="0" smtClean="0"/>
              <a:t>사용자가 소속된 그룹 </a:t>
            </a:r>
            <a:r>
              <a:rPr lang="en-US" altLang="ko-KR" sz="1400" b="1" u="sng" dirty="0" smtClean="0"/>
              <a:t>ID:</a:t>
            </a:r>
            <a:r>
              <a:rPr lang="ko-KR" altLang="en-US" sz="1400" b="1" u="sng" dirty="0" smtClean="0"/>
              <a:t>전체 이름</a:t>
            </a:r>
            <a:r>
              <a:rPr lang="en-US" altLang="ko-KR" sz="1400" b="1" u="sng" dirty="0" smtClean="0"/>
              <a:t>:</a:t>
            </a:r>
            <a:r>
              <a:rPr lang="ko-KR" altLang="en-US" sz="1400" b="1" u="sng" dirty="0" smtClean="0"/>
              <a:t>홈 디렉토리</a:t>
            </a:r>
            <a:r>
              <a:rPr lang="en-US" altLang="ko-KR" sz="1400" b="1" u="sng" dirty="0" smtClean="0"/>
              <a:t>:</a:t>
            </a:r>
            <a:r>
              <a:rPr lang="ko-KR" altLang="en-US" sz="1400" b="1" u="sng" dirty="0" smtClean="0"/>
              <a:t>기본 셸</a:t>
            </a:r>
            <a:endParaRPr lang="en-US" altLang="ko-KR" sz="1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5806552" cy="275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620688"/>
            <a:ext cx="8568952" cy="5112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500" b="1" smtClean="0"/>
              <a:t>사용자와 그룹</a:t>
            </a:r>
            <a:r>
              <a:rPr lang="en-US" altLang="ko-KR" sz="3500" b="1" smtClean="0"/>
              <a:t>(2)</a:t>
            </a:r>
            <a:endParaRPr lang="en-US" altLang="ko-KR" sz="3500" b="1" dirty="0"/>
          </a:p>
          <a:p>
            <a:endParaRPr lang="en-US" altLang="ko-KR" sz="1200" b="1" dirty="0" smtClean="0"/>
          </a:p>
          <a:p>
            <a:pPr>
              <a:defRPr/>
            </a:pPr>
            <a:r>
              <a:rPr lang="ko-KR" altLang="en-US" sz="2200"/>
              <a:t>사용자의 비밀번호는 </a:t>
            </a:r>
            <a:r>
              <a:rPr lang="en-US" altLang="ko-KR" sz="2200"/>
              <a:t>/etc/shadow </a:t>
            </a:r>
            <a:r>
              <a:rPr lang="ko-KR" altLang="en-US" sz="2200"/>
              <a:t>파일에 정의되어 있음</a:t>
            </a:r>
            <a:endParaRPr lang="en-US" altLang="ko-KR" sz="2200"/>
          </a:p>
          <a:p>
            <a:pPr>
              <a:defRPr/>
            </a:pPr>
            <a:endParaRPr lang="en-US" altLang="ko-KR" sz="2200"/>
          </a:p>
          <a:p>
            <a:pPr>
              <a:defRPr/>
            </a:pPr>
            <a:r>
              <a:rPr lang="ko-KR" altLang="en-US" sz="2200"/>
              <a:t>그룹은 </a:t>
            </a:r>
            <a:r>
              <a:rPr lang="en-US" altLang="ko-KR" sz="2200"/>
              <a:t>/etc/group </a:t>
            </a:r>
            <a:r>
              <a:rPr lang="ko-KR" altLang="en-US" sz="2200"/>
              <a:t>파일에 정의되어 </a:t>
            </a:r>
            <a:r>
              <a:rPr lang="ko-KR" altLang="en-US" sz="2200" smtClean="0"/>
              <a:t>있음</a:t>
            </a:r>
            <a:endParaRPr lang="en-US" altLang="ko-KR" sz="2200" smtClean="0"/>
          </a:p>
          <a:p>
            <a:pPr marL="0" indent="0">
              <a:buNone/>
              <a:defRPr/>
            </a:pPr>
            <a:r>
              <a:rPr lang="en-US" altLang="ko-KR" sz="2200" smtClean="0"/>
              <a:t>     </a:t>
            </a:r>
            <a:r>
              <a:rPr lang="ko-KR" altLang="en-US" sz="2200" smtClean="0"/>
              <a:t>여러 </a:t>
            </a:r>
            <a:r>
              <a:rPr lang="ko-KR" altLang="en-US" sz="2200"/>
              <a:t>사용자에게 같은 권한을 가질 수 있도록 묶는 </a:t>
            </a:r>
            <a:r>
              <a:rPr lang="ko-KR" altLang="en-US" sz="2200" smtClean="0"/>
              <a:t>역할</a:t>
            </a:r>
            <a:endParaRPr lang="en-US" altLang="ko-KR" sz="2200" smtClean="0"/>
          </a:p>
          <a:p>
            <a:pPr marL="0" indent="0">
              <a:buNone/>
              <a:defRPr/>
            </a:pPr>
            <a:endParaRPr lang="en-US" altLang="ko-KR" sz="2200" smtClean="0"/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ko-KR" sz="2200"/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ko-KR" sz="2200" smtClean="0"/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ko-KR" sz="2200"/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ko-KR" sz="2200"/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ko-KR" sz="2200"/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ko-KR" sz="2200"/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ko-KR" sz="2200" smtClean="0"/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ko-KR" sz="2200"/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ko-KR" sz="2200"/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ko-KR" sz="2200"/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ko-KR" sz="2200"/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ko-KR" sz="2200"/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ko-KR" sz="2200"/>
          </a:p>
          <a:p>
            <a:pPr>
              <a:defRPr/>
            </a:pPr>
            <a:r>
              <a:rPr lang="ko-KR" altLang="en-US" sz="2200" smtClean="0"/>
              <a:t>각 </a:t>
            </a:r>
            <a:r>
              <a:rPr lang="ko-KR" altLang="en-US" sz="2200"/>
              <a:t>행의 의미는 다음과 </a:t>
            </a:r>
            <a:r>
              <a:rPr lang="ko-KR" altLang="en-US" sz="2200" smtClean="0"/>
              <a:t>같음</a:t>
            </a:r>
            <a:endParaRPr lang="en-US" altLang="ko-KR" sz="2200"/>
          </a:p>
          <a:p>
            <a:pPr lvl="1">
              <a:buFont typeface="Georgia" pitchFamily="18" charset="0"/>
              <a:buNone/>
              <a:defRPr/>
            </a:pPr>
            <a:r>
              <a:rPr lang="ko-KR" altLang="ko-KR" sz="2200" b="1" u="sng"/>
              <a:t>그룹명</a:t>
            </a:r>
            <a:r>
              <a:rPr lang="en-US" altLang="ko-KR" sz="2200" b="1" u="sng"/>
              <a:t>:</a:t>
            </a:r>
            <a:r>
              <a:rPr lang="ko-KR" altLang="ko-KR" sz="2200" b="1" u="sng"/>
              <a:t>비밀번호</a:t>
            </a:r>
            <a:r>
              <a:rPr lang="en-US" altLang="ko-KR" sz="2200" b="1" u="sng"/>
              <a:t>:</a:t>
            </a:r>
            <a:r>
              <a:rPr lang="ko-KR" altLang="ko-KR" sz="2200" b="1" u="sng"/>
              <a:t>그룹</a:t>
            </a:r>
            <a:r>
              <a:rPr lang="en-US" altLang="ko-KR" sz="2200" b="1" u="sng"/>
              <a:t> id:</a:t>
            </a:r>
            <a:r>
              <a:rPr lang="ko-KR" altLang="ko-KR" sz="2200" b="1" u="sng"/>
              <a:t>그룹에 속한 사용자명</a:t>
            </a:r>
            <a:endParaRPr lang="en-US" altLang="ko-KR" sz="2200"/>
          </a:p>
          <a:p>
            <a:pPr marL="0" indent="0">
              <a:buNone/>
              <a:defRPr/>
            </a:pPr>
            <a:endParaRPr lang="en-US" altLang="ko-KR" sz="230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55" y="2060848"/>
            <a:ext cx="6347519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4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620688"/>
            <a:ext cx="8568952" cy="56166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smtClean="0">
                <a:solidFill>
                  <a:srgbClr val="FF0000"/>
                </a:solidFill>
              </a:rPr>
              <a:t>(</a:t>
            </a:r>
            <a:r>
              <a:rPr lang="ko-KR" altLang="en-US" sz="2200" b="1" smtClean="0">
                <a:solidFill>
                  <a:srgbClr val="FF0000"/>
                </a:solidFill>
              </a:rPr>
              <a:t>실습</a:t>
            </a:r>
            <a:r>
              <a:rPr lang="en-US" altLang="ko-KR" sz="2200" b="1" smtClean="0">
                <a:solidFill>
                  <a:srgbClr val="FF0000"/>
                </a:solidFill>
              </a:rPr>
              <a:t>)</a:t>
            </a:r>
            <a:r>
              <a:rPr lang="ko-KR" altLang="en-US" sz="2200" b="1" smtClean="0"/>
              <a:t>사용자와 그룹 관련 명령어</a:t>
            </a:r>
            <a:endParaRPr lang="en-US" altLang="ko-KR" sz="2200" b="1" dirty="0" smtClean="0"/>
          </a:p>
          <a:p>
            <a:pPr>
              <a:defRPr/>
            </a:pPr>
            <a:endParaRPr lang="en-US" altLang="ko-KR" sz="1400" smtClean="0"/>
          </a:p>
          <a:p>
            <a:pPr marL="0" indent="0">
              <a:buNone/>
              <a:defRPr/>
            </a:pPr>
            <a:r>
              <a:rPr lang="en-US" altLang="ko-KR" sz="1400" smtClean="0"/>
              <a:t>1) </a:t>
            </a:r>
            <a:r>
              <a:rPr lang="ko-KR" altLang="en-US" sz="1400" smtClean="0"/>
              <a:t>새로운 </a:t>
            </a:r>
            <a:r>
              <a:rPr lang="ko-KR" altLang="en-US" sz="1400"/>
              <a:t>사용자 </a:t>
            </a:r>
            <a:r>
              <a:rPr lang="ko-KR" altLang="en-US" sz="1400" smtClean="0"/>
              <a:t>추가</a:t>
            </a:r>
            <a:endParaRPr lang="en-US" altLang="ko-KR" sz="1400" smtClean="0"/>
          </a:p>
          <a:p>
            <a:pPr marL="0" indent="0">
              <a:buNone/>
              <a:defRPr/>
            </a:pPr>
            <a:r>
              <a:rPr lang="ko-KR" altLang="en-US" sz="1400" smtClean="0"/>
              <a:t>    </a:t>
            </a:r>
            <a:r>
              <a:rPr lang="en-US" altLang="ko-KR" sz="1400" smtClean="0"/>
              <a:t>- </a:t>
            </a:r>
            <a:r>
              <a:rPr lang="ko-KR" altLang="en-US" sz="1400" smtClean="0"/>
              <a:t>계정에 </a:t>
            </a:r>
            <a:r>
              <a:rPr lang="ko-KR" altLang="en-US" sz="1400"/>
              <a:t>관한 작업은 </a:t>
            </a:r>
            <a:r>
              <a:rPr lang="en-US" altLang="ko-KR" sz="1400"/>
              <a:t>root </a:t>
            </a:r>
            <a:r>
              <a:rPr lang="ko-KR" altLang="en-US" sz="1400"/>
              <a:t>계정에서만 </a:t>
            </a:r>
            <a:r>
              <a:rPr lang="ko-KR" altLang="en-US" sz="1400" smtClean="0"/>
              <a:t>가능</a:t>
            </a:r>
            <a:endParaRPr lang="en-US" altLang="ko-KR" sz="1400" smtClean="0"/>
          </a:p>
          <a:p>
            <a:pPr marL="0" indent="0">
              <a:buNone/>
              <a:defRPr/>
            </a:pPr>
            <a:r>
              <a:rPr lang="en-US" altLang="ko-KR" sz="1400" smtClean="0"/>
              <a:t>useradd user1		</a:t>
            </a:r>
            <a:r>
              <a:rPr lang="ko-KR" altLang="en-US" sz="1400" smtClean="0"/>
              <a:t>사용자 추가</a:t>
            </a:r>
            <a:r>
              <a:rPr lang="en-US" altLang="ko-KR" sz="1400" smtClean="0"/>
              <a:t>, default </a:t>
            </a:r>
            <a:r>
              <a:rPr lang="ko-KR" altLang="en-US" sz="1400" smtClean="0"/>
              <a:t>홈디렉토리 </a:t>
            </a:r>
            <a:r>
              <a:rPr lang="en-US" altLang="ko-KR" sz="1400" smtClean="0"/>
              <a:t>/home/</a:t>
            </a:r>
            <a:r>
              <a:rPr lang="ko-KR" altLang="en-US" sz="1400" smtClean="0"/>
              <a:t>계정명</a:t>
            </a:r>
            <a:r>
              <a:rPr lang="en-US" altLang="ko-KR" sz="1400" smtClean="0"/>
              <a:t>, </a:t>
            </a:r>
            <a:r>
              <a:rPr lang="ko-KR" altLang="en-US" sz="1400" smtClean="0"/>
              <a:t>기본쉘 </a:t>
            </a:r>
            <a:r>
              <a:rPr lang="en-US" altLang="ko-KR" sz="1400" smtClean="0"/>
              <a:t>/bin/bash</a:t>
            </a:r>
          </a:p>
          <a:p>
            <a:pPr marL="0" indent="0">
              <a:buNone/>
              <a:defRPr/>
            </a:pPr>
            <a:r>
              <a:rPr lang="en-US" altLang="ko-KR" sz="1400" smtClean="0"/>
              <a:t>tail /etc/passwd		</a:t>
            </a:r>
            <a:r>
              <a:rPr lang="ko-KR" altLang="en-US" sz="1400" smtClean="0"/>
              <a:t>사용자가 추가 되었는지 확인</a:t>
            </a:r>
            <a:endParaRPr lang="en-US" altLang="ko-KR" sz="1400"/>
          </a:p>
          <a:p>
            <a:pPr marL="0" indent="0">
              <a:buNone/>
              <a:defRPr/>
            </a:pPr>
            <a:r>
              <a:rPr lang="en-US" altLang="ko-KR" sz="1400" smtClean="0"/>
              <a:t>cat /etc/shadow		</a:t>
            </a:r>
            <a:r>
              <a:rPr lang="ko-KR" altLang="en-US" sz="1400" smtClean="0"/>
              <a:t>암호 저장 파일</a:t>
            </a:r>
            <a:endParaRPr lang="en-US" altLang="ko-KR" sz="1400" smtClean="0"/>
          </a:p>
          <a:p>
            <a:pPr marL="0" indent="0">
              <a:buNone/>
              <a:defRPr/>
            </a:pPr>
            <a:r>
              <a:rPr lang="en-US" altLang="ko-KR" sz="1400" smtClean="0"/>
              <a:t>tail -5 /etc/group		500</a:t>
            </a:r>
            <a:r>
              <a:rPr lang="ko-KR" altLang="en-US" sz="1400" smtClean="0"/>
              <a:t>이상</a:t>
            </a:r>
            <a:r>
              <a:rPr lang="en-US" altLang="ko-KR" sz="1400" smtClean="0"/>
              <a:t>, </a:t>
            </a:r>
            <a:r>
              <a:rPr lang="ko-KR" altLang="en-US" sz="1400" smtClean="0"/>
              <a:t>마지막 그룹번호 </a:t>
            </a:r>
            <a:r>
              <a:rPr lang="en-US" altLang="ko-KR" sz="1400" smtClean="0"/>
              <a:t>+ 1, </a:t>
            </a:r>
            <a:r>
              <a:rPr lang="ko-KR" altLang="en-US" sz="1400" smtClean="0"/>
              <a:t>사용자명과 동일한 그룹명 생성됨</a:t>
            </a:r>
            <a:endParaRPr lang="en-US" altLang="ko-KR" sz="1400" smtClean="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r>
              <a:rPr lang="ko-KR" altLang="en-US" sz="1400" smtClean="0"/>
              <a:t>    </a:t>
            </a:r>
            <a:r>
              <a:rPr lang="en-US" altLang="ko-KR" sz="1400" smtClean="0"/>
              <a:t>- </a:t>
            </a:r>
            <a:r>
              <a:rPr lang="ko-KR" altLang="en-US" sz="1400" smtClean="0"/>
              <a:t>사용자별 그룹이 너무 많이 지므로 사용자를 관리 할 경우에는 먼저 그룹을 만들고 사용자를 그 그룹</a:t>
            </a:r>
            <a:endParaRPr lang="en-US" altLang="ko-KR" sz="1400" smtClean="0"/>
          </a:p>
          <a:p>
            <a:pPr marL="0" indent="0">
              <a:buNone/>
              <a:defRPr/>
            </a:pPr>
            <a:r>
              <a:rPr lang="en-US" altLang="ko-KR" sz="1400"/>
              <a:t> </a:t>
            </a:r>
            <a:r>
              <a:rPr lang="en-US" altLang="ko-KR" sz="1400" smtClean="0"/>
              <a:t>      </a:t>
            </a:r>
            <a:r>
              <a:rPr lang="ko-KR" altLang="en-US" sz="1400" smtClean="0"/>
              <a:t>에 속하도록 생성</a:t>
            </a:r>
            <a:endParaRPr lang="en-US" altLang="ko-KR" sz="1400" smtClean="0"/>
          </a:p>
          <a:p>
            <a:pPr marL="0" indent="0">
              <a:buNone/>
              <a:defRPr/>
            </a:pPr>
            <a:endParaRPr lang="en-US" altLang="ko-KR" sz="1400" smtClean="0"/>
          </a:p>
          <a:p>
            <a:pPr marL="0" indent="0">
              <a:buNone/>
              <a:defRPr/>
            </a:pPr>
            <a:r>
              <a:rPr lang="en-US" altLang="ko-KR" sz="1400" smtClean="0"/>
              <a:t>2) </a:t>
            </a:r>
            <a:r>
              <a:rPr lang="ko-KR" altLang="en-US" sz="1400" smtClean="0"/>
              <a:t>그룹 생성후 사용자 관리 </a:t>
            </a:r>
            <a:endParaRPr lang="en-US" altLang="ko-KR" sz="1400" smtClean="0"/>
          </a:p>
          <a:p>
            <a:pPr marL="0" indent="0">
              <a:buNone/>
              <a:defRPr/>
            </a:pPr>
            <a:r>
              <a:rPr lang="en-US" altLang="ko-KR" sz="1400" smtClean="0"/>
              <a:t>userdel –r  user1		user1 </a:t>
            </a:r>
            <a:r>
              <a:rPr lang="ko-KR" altLang="en-US" sz="1400" smtClean="0"/>
              <a:t>계정을 삭제하면서 홈디렉토리 까지 삭제</a:t>
            </a:r>
            <a:endParaRPr lang="en-US" altLang="ko-KR" sz="1400"/>
          </a:p>
          <a:p>
            <a:pPr marL="0" indent="0">
              <a:buNone/>
              <a:defRPr/>
            </a:pPr>
            <a:r>
              <a:rPr lang="en-US" altLang="ko-KR" sz="1400" smtClean="0"/>
              <a:t>groupadd mygroup		mygroup </a:t>
            </a:r>
            <a:r>
              <a:rPr lang="ko-KR" altLang="en-US" sz="1400" smtClean="0"/>
              <a:t>생성</a:t>
            </a:r>
            <a:endParaRPr lang="en-US" altLang="ko-KR" sz="1400" smtClean="0"/>
          </a:p>
          <a:p>
            <a:pPr marL="0" indent="0">
              <a:buNone/>
              <a:defRPr/>
            </a:pPr>
            <a:r>
              <a:rPr lang="en-US" altLang="ko-KR" sz="1400" smtClean="0"/>
              <a:t>tail -5 /etc/group</a:t>
            </a:r>
          </a:p>
          <a:p>
            <a:pPr marL="0" indent="0">
              <a:buNone/>
              <a:defRPr/>
            </a:pPr>
            <a:r>
              <a:rPr lang="en-US" altLang="ko-KR" sz="1400" smtClean="0"/>
              <a:t>useradd –g mygroup user1	user1</a:t>
            </a:r>
            <a:r>
              <a:rPr lang="ko-KR" altLang="en-US" sz="1400" smtClean="0"/>
              <a:t>계정을 생성하면서 </a:t>
            </a:r>
            <a:r>
              <a:rPr lang="en-US" altLang="ko-KR" sz="1400" smtClean="0"/>
              <a:t>mygroup</a:t>
            </a:r>
            <a:r>
              <a:rPr lang="ko-KR" altLang="en-US" sz="1400" smtClean="0"/>
              <a:t>에 추가</a:t>
            </a:r>
            <a:endParaRPr lang="en-US" altLang="ko-KR" sz="1400" smtClean="0"/>
          </a:p>
          <a:p>
            <a:pPr marL="0" indent="0">
              <a:buNone/>
              <a:defRPr/>
            </a:pPr>
            <a:r>
              <a:rPr lang="en-US" altLang="ko-KR" sz="1400"/>
              <a:t>useradd –g mygroup </a:t>
            </a:r>
            <a:r>
              <a:rPr lang="en-US" altLang="ko-KR" sz="1400" smtClean="0"/>
              <a:t>user2</a:t>
            </a:r>
          </a:p>
          <a:p>
            <a:pPr marL="0" indent="0">
              <a:buNone/>
              <a:defRPr/>
            </a:pPr>
            <a:r>
              <a:rPr lang="en-US" altLang="ko-KR" sz="1400" smtClean="0"/>
              <a:t>tail /etc/passwd		</a:t>
            </a:r>
            <a:r>
              <a:rPr lang="ko-KR" altLang="en-US" sz="1400" smtClean="0"/>
              <a:t>두번째 컬럼에 </a:t>
            </a:r>
            <a:r>
              <a:rPr lang="en-US" altLang="ko-KR" sz="1400" smtClean="0"/>
              <a:t>!! </a:t>
            </a:r>
            <a:r>
              <a:rPr lang="ko-KR" altLang="en-US" sz="1400" smtClean="0"/>
              <a:t>즉 비밀번호 미 생성 상태</a:t>
            </a:r>
            <a:endParaRPr lang="en-US" altLang="ko-KR" sz="1400" smtClean="0"/>
          </a:p>
          <a:p>
            <a:pPr marL="0" indent="0">
              <a:buNone/>
              <a:defRPr/>
            </a:pPr>
            <a:endParaRPr lang="en-US" altLang="ko-KR" sz="1400" smtClean="0"/>
          </a:p>
          <a:p>
            <a:pPr marL="0" indent="0">
              <a:buNone/>
              <a:defRPr/>
            </a:pPr>
            <a:r>
              <a:rPr lang="en-US" altLang="ko-KR" sz="1400" smtClean="0"/>
              <a:t>3) </a:t>
            </a:r>
            <a:r>
              <a:rPr lang="ko-KR" altLang="en-US" sz="1400" smtClean="0"/>
              <a:t>패스워드 생성   </a:t>
            </a:r>
            <a:r>
              <a:rPr lang="en-US" altLang="ko-KR" sz="1400" smtClean="0"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sym typeface="Wingdings" panose="05000000000000000000" pitchFamily="2" charset="2"/>
              </a:rPr>
              <a:t>실습상 </a:t>
            </a:r>
            <a:r>
              <a:rPr lang="en-US" altLang="ko-KR" sz="1400" smtClean="0">
                <a:sym typeface="Wingdings" panose="05000000000000000000" pitchFamily="2" charset="2"/>
              </a:rPr>
              <a:t>user1</a:t>
            </a:r>
            <a:r>
              <a:rPr lang="ko-KR" altLang="en-US" sz="1400" smtClean="0">
                <a:sym typeface="Wingdings" panose="05000000000000000000" pitchFamily="2" charset="2"/>
              </a:rPr>
              <a:t>과 </a:t>
            </a:r>
            <a:r>
              <a:rPr lang="en-US" altLang="ko-KR" sz="1400" smtClean="0">
                <a:sym typeface="Wingdings" panose="05000000000000000000" pitchFamily="2" charset="2"/>
              </a:rPr>
              <a:t>user 2 </a:t>
            </a:r>
            <a:r>
              <a:rPr lang="ko-KR" altLang="en-US" sz="1400" smtClean="0">
                <a:sym typeface="Wingdings" panose="05000000000000000000" pitchFamily="2" charset="2"/>
              </a:rPr>
              <a:t>동일한 패스워드 지정</a:t>
            </a:r>
            <a:r>
              <a:rPr lang="ko-KR" altLang="en-US" sz="1400" smtClean="0"/>
              <a:t>  </a:t>
            </a:r>
            <a:endParaRPr lang="en-US" altLang="ko-KR" sz="1400" smtClean="0"/>
          </a:p>
          <a:p>
            <a:pPr marL="0" indent="0">
              <a:buNone/>
              <a:defRPr/>
            </a:pPr>
            <a:r>
              <a:rPr lang="en-US" altLang="ko-KR" sz="1400" smtClean="0"/>
              <a:t>passwd user1</a:t>
            </a:r>
          </a:p>
          <a:p>
            <a:pPr marL="0" indent="0">
              <a:buNone/>
              <a:defRPr/>
            </a:pPr>
            <a:r>
              <a:rPr lang="en-US" altLang="ko-KR" sz="1400" smtClean="0"/>
              <a:t>passwd user2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13843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620688"/>
            <a:ext cx="8568952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smtClean="0">
                <a:solidFill>
                  <a:srgbClr val="FF0000"/>
                </a:solidFill>
              </a:rPr>
              <a:t>(</a:t>
            </a:r>
            <a:r>
              <a:rPr lang="ko-KR" altLang="en-US" sz="2200" b="1" smtClean="0">
                <a:solidFill>
                  <a:srgbClr val="FF0000"/>
                </a:solidFill>
              </a:rPr>
              <a:t>실습</a:t>
            </a:r>
            <a:r>
              <a:rPr lang="en-US" altLang="ko-KR" sz="2200" b="1" smtClean="0">
                <a:solidFill>
                  <a:srgbClr val="FF0000"/>
                </a:solidFill>
              </a:rPr>
              <a:t>)</a:t>
            </a:r>
            <a:r>
              <a:rPr lang="ko-KR" altLang="en-US" sz="2200" b="1" smtClean="0"/>
              <a:t>사용자와 그룹 관련 명령어</a:t>
            </a:r>
            <a:endParaRPr lang="en-US" altLang="ko-KR" sz="1400" smtClean="0"/>
          </a:p>
          <a:p>
            <a:pPr marL="0" indent="0">
              <a:buNone/>
              <a:defRPr/>
            </a:pPr>
            <a:r>
              <a:rPr lang="en-US" altLang="ko-KR" sz="1400" smtClean="0"/>
              <a:t>  </a:t>
            </a:r>
          </a:p>
          <a:p>
            <a:pPr marL="0" indent="0">
              <a:buNone/>
              <a:defRPr/>
            </a:pPr>
            <a:r>
              <a:rPr lang="en-US" altLang="ko-KR" sz="1400" smtClean="0"/>
              <a:t>more /etc/shadow | grep user</a:t>
            </a:r>
          </a:p>
          <a:p>
            <a:pPr marL="0" indent="0">
              <a:buNone/>
              <a:defRPr/>
            </a:pPr>
            <a:r>
              <a:rPr lang="en-US" altLang="ko-KR" sz="1400"/>
              <a:t> </a:t>
            </a:r>
            <a:r>
              <a:rPr lang="en-US" altLang="ko-KR" sz="1400" smtClean="0"/>
              <a:t>   - </a:t>
            </a:r>
            <a:r>
              <a:rPr lang="ko-KR" altLang="en-US" sz="1400" smtClean="0"/>
              <a:t>둘다 같은 패스워드를 입력했으나 코드화된 암호는 다름</a:t>
            </a:r>
            <a:r>
              <a:rPr lang="en-US" altLang="ko-KR" sz="1400" smtClean="0"/>
              <a:t>, </a:t>
            </a:r>
            <a:r>
              <a:rPr lang="ko-KR" altLang="en-US" sz="1400" smtClean="0"/>
              <a:t>암호 예측 불가</a:t>
            </a:r>
            <a:endParaRPr lang="en-US" altLang="ko-KR" sz="1400" smtClean="0"/>
          </a:p>
          <a:p>
            <a:pPr marL="0" indent="0">
              <a:buNone/>
              <a:defRPr/>
            </a:pPr>
            <a:endParaRPr lang="en-US" altLang="ko-KR" sz="1400"/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ko-KR" altLang="en-US" sz="1400" smtClean="0"/>
              <a:t>새로운 사용자를 생성하면 그 사용자의 홈 디렉토리는 기본값으로 </a:t>
            </a:r>
            <a:r>
              <a:rPr lang="en-US" altLang="ko-KR" sz="1400" smtClean="0"/>
              <a:t>/home/</a:t>
            </a:r>
            <a:r>
              <a:rPr lang="ko-KR" altLang="en-US" sz="1400" smtClean="0"/>
              <a:t>계정 으로 지정되며 </a:t>
            </a:r>
            <a:endParaRPr lang="en-US" altLang="ko-KR" sz="1400" smtClean="0"/>
          </a:p>
          <a:p>
            <a:pPr marL="0" indent="0">
              <a:buNone/>
              <a:defRPr/>
            </a:pPr>
            <a:r>
              <a:rPr lang="en-US" altLang="ko-KR" sz="1400"/>
              <a:t> </a:t>
            </a:r>
            <a:r>
              <a:rPr lang="en-US" altLang="ko-KR" sz="1400" smtClean="0"/>
              <a:t>    /etc/skel </a:t>
            </a:r>
            <a:r>
              <a:rPr lang="ko-KR" altLang="en-US" sz="1400" smtClean="0"/>
              <a:t>디렉토리의 모든 내용을 사용자의 홈디렉토리로 복사해 주는 작업이 일어남</a:t>
            </a:r>
            <a:r>
              <a:rPr lang="en-US" altLang="ko-KR" sz="1400" smtClean="0"/>
              <a:t>.</a:t>
            </a:r>
          </a:p>
          <a:p>
            <a:pPr marL="0" indent="0">
              <a:buNone/>
              <a:defRPr/>
            </a:pPr>
            <a:r>
              <a:rPr lang="en-US" altLang="ko-KR" sz="1400"/>
              <a:t> </a:t>
            </a:r>
            <a:r>
              <a:rPr lang="en-US" altLang="ko-KR" sz="1400" smtClean="0"/>
              <a:t>    </a:t>
            </a:r>
            <a:r>
              <a:rPr lang="ko-KR" altLang="en-US" sz="1400" smtClean="0"/>
              <a:t>따라서 앞으로 생성되는 사용자에게 특정한 파일 등을 배포하고 싶다면 </a:t>
            </a:r>
            <a:r>
              <a:rPr lang="en-US" altLang="ko-KR" sz="1400" smtClean="0"/>
              <a:t>/etc/skel </a:t>
            </a:r>
            <a:r>
              <a:rPr lang="ko-KR" altLang="en-US" sz="1400" smtClean="0"/>
              <a:t>디렉토리에 </a:t>
            </a:r>
            <a:endParaRPr lang="en-US" altLang="ko-KR" sz="1400"/>
          </a:p>
          <a:p>
            <a:pPr marL="0" indent="0">
              <a:buNone/>
              <a:defRPr/>
            </a:pPr>
            <a:r>
              <a:rPr lang="en-US" altLang="ko-KR" sz="1400" smtClean="0"/>
              <a:t>     </a:t>
            </a:r>
            <a:r>
              <a:rPr lang="ko-KR" altLang="en-US" sz="1400" smtClean="0"/>
              <a:t>넣어 놓으면 됨</a:t>
            </a:r>
            <a:r>
              <a:rPr lang="en-US" altLang="ko-KR" sz="1400" smtClean="0"/>
              <a:t>, </a:t>
            </a:r>
            <a:r>
              <a:rPr lang="ko-KR" altLang="en-US" sz="1400" smtClean="0"/>
              <a:t>계정에 관한 기본값은 </a:t>
            </a:r>
            <a:r>
              <a:rPr lang="en-US" altLang="ko-KR" sz="1400"/>
              <a:t>/</a:t>
            </a:r>
            <a:r>
              <a:rPr lang="en-US" altLang="ko-KR" sz="1400" smtClean="0"/>
              <a:t>etc/login.defs </a:t>
            </a:r>
            <a:r>
              <a:rPr lang="ko-KR" altLang="en-US" sz="1400" smtClean="0"/>
              <a:t>참조</a:t>
            </a:r>
            <a:endParaRPr lang="en-US" altLang="ko-KR" sz="1400"/>
          </a:p>
          <a:p>
            <a:pPr marL="0" indent="0">
              <a:buNone/>
              <a:defRPr/>
            </a:pPr>
            <a:endParaRPr lang="en-US" altLang="ko-KR" sz="1200" smtClean="0"/>
          </a:p>
          <a:p>
            <a:pPr marL="0" indent="0">
              <a:buNone/>
              <a:defRPr/>
            </a:pPr>
            <a:r>
              <a:rPr lang="ko-KR" altLang="en-US" sz="2200" b="1" smtClean="0"/>
              <a:t> </a:t>
            </a:r>
            <a:r>
              <a:rPr lang="en-US" altLang="ko-KR" sz="2200" b="1" smtClean="0"/>
              <a:t>x</a:t>
            </a:r>
            <a:r>
              <a:rPr lang="ko-KR" altLang="en-US" sz="2200" b="1" smtClean="0"/>
              <a:t>윈도우 에서의 사용자관</a:t>
            </a:r>
            <a:r>
              <a:rPr lang="ko-KR" altLang="en-US" sz="2200" b="1"/>
              <a:t>리</a:t>
            </a:r>
            <a:endParaRPr lang="en-US" altLang="ko-KR" sz="2200" b="1"/>
          </a:p>
          <a:p>
            <a:pPr marL="0" indent="0">
              <a:buNone/>
              <a:defRPr/>
            </a:pPr>
            <a:r>
              <a:rPr lang="en-US" altLang="ko-KR" sz="1600" smtClean="0"/>
              <a:t>    # system-config-users  </a:t>
            </a:r>
            <a:r>
              <a:rPr lang="ko-KR" altLang="en-US" sz="1600" smtClean="0"/>
              <a:t>실행후 </a:t>
            </a:r>
            <a:r>
              <a:rPr lang="en-US" altLang="ko-KR" sz="1600" smtClean="0"/>
              <a:t>gui</a:t>
            </a:r>
            <a:r>
              <a:rPr lang="ko-KR" altLang="en-US" sz="1600" smtClean="0"/>
              <a:t>에서의 계정 추가</a:t>
            </a:r>
            <a:r>
              <a:rPr lang="en-US" altLang="ko-KR" sz="1600" smtClean="0"/>
              <a:t>/</a:t>
            </a:r>
            <a:r>
              <a:rPr lang="ko-KR" altLang="en-US" sz="1600" smtClean="0"/>
              <a:t>삭제</a:t>
            </a:r>
            <a:r>
              <a:rPr lang="en-US" altLang="ko-KR" sz="1600" smtClean="0"/>
              <a:t>/</a:t>
            </a:r>
            <a:r>
              <a:rPr lang="ko-KR" altLang="en-US" sz="1600" smtClean="0"/>
              <a:t>변경</a:t>
            </a:r>
            <a:endParaRPr lang="en-US" altLang="ko-KR" sz="160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77072"/>
            <a:ext cx="5217779" cy="197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5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620688"/>
            <a:ext cx="8568952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smtClean="0"/>
              <a:t>사용자와 그룹</a:t>
            </a:r>
            <a:r>
              <a:rPr lang="en-US" altLang="ko-KR" sz="2200" b="1" smtClean="0"/>
              <a:t>(3)</a:t>
            </a:r>
            <a:endParaRPr lang="en-US" altLang="ko-KR" sz="2200" b="1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200" b="1" dirty="0" smtClean="0"/>
          </a:p>
          <a:p>
            <a:pPr>
              <a:defRPr/>
            </a:pPr>
            <a:r>
              <a:rPr lang="en-US" altLang="ko-KR" sz="1400" smtClean="0"/>
              <a:t>root</a:t>
            </a:r>
            <a:r>
              <a:rPr lang="ko-KR" altLang="en-US" sz="1400"/>
              <a:t>사용자는 모든 패스워드 </a:t>
            </a:r>
            <a:r>
              <a:rPr lang="ko-KR" altLang="en-US" sz="1400" smtClean="0"/>
              <a:t>변경가능</a:t>
            </a:r>
            <a:endParaRPr lang="en-US" altLang="ko-KR" sz="1400"/>
          </a:p>
          <a:p>
            <a:pPr>
              <a:defRPr/>
            </a:pPr>
            <a:r>
              <a:rPr lang="ko-KR" altLang="en-US" sz="1400" smtClean="0"/>
              <a:t>일반사용자는 </a:t>
            </a:r>
            <a:r>
              <a:rPr lang="ko-KR" altLang="en-US" sz="1400"/>
              <a:t>자기 패스워드만 </a:t>
            </a:r>
            <a:r>
              <a:rPr lang="ko-KR" altLang="en-US" sz="1400" smtClean="0"/>
              <a:t>변경</a:t>
            </a:r>
            <a:endParaRPr lang="en-US" altLang="ko-KR" sz="1400" smtClean="0"/>
          </a:p>
          <a:p>
            <a:pPr>
              <a:defRPr/>
            </a:pPr>
            <a:r>
              <a:rPr lang="en-US" altLang="ko-KR" sz="1400" smtClean="0"/>
              <a:t>/</a:t>
            </a:r>
            <a:r>
              <a:rPr lang="en-US" altLang="ko-KR" sz="1400"/>
              <a:t>etc/shadow</a:t>
            </a:r>
            <a:r>
              <a:rPr lang="ko-KR" altLang="en-US" sz="1400"/>
              <a:t>와 </a:t>
            </a:r>
            <a:r>
              <a:rPr lang="en-US" altLang="ko-KR" sz="1400"/>
              <a:t>/etc/passwd </a:t>
            </a:r>
            <a:r>
              <a:rPr lang="ko-KR" altLang="en-US" sz="1400"/>
              <a:t>차이</a:t>
            </a:r>
          </a:p>
          <a:p>
            <a:pPr marL="457200" lvl="1" indent="0">
              <a:buNone/>
            </a:pPr>
            <a:r>
              <a:rPr lang="en-US" altLang="ko-KR" sz="1400" smtClean="0"/>
              <a:t>passwd</a:t>
            </a:r>
            <a:r>
              <a:rPr lang="ko-KR" altLang="en-US" sz="1400"/>
              <a:t>는 모든사용자가 읽기 </a:t>
            </a:r>
            <a:r>
              <a:rPr lang="ko-KR" altLang="en-US" sz="1400" smtClean="0"/>
              <a:t>가능</a:t>
            </a:r>
            <a:endParaRPr lang="en-US" altLang="ko-KR" sz="1400"/>
          </a:p>
          <a:p>
            <a:pPr marL="457200" lvl="1" indent="0">
              <a:buNone/>
            </a:pPr>
            <a:r>
              <a:rPr lang="en-US" altLang="ko-KR" sz="1400" smtClean="0"/>
              <a:t>shadow</a:t>
            </a:r>
            <a:r>
              <a:rPr lang="ko-KR" altLang="en-US" sz="1400"/>
              <a:t>는 </a:t>
            </a:r>
            <a:r>
              <a:rPr lang="en-US" altLang="ko-KR" sz="1400"/>
              <a:t>root </a:t>
            </a:r>
            <a:r>
              <a:rPr lang="ko-KR" altLang="en-US" sz="1400"/>
              <a:t>만 읽기 </a:t>
            </a:r>
            <a:r>
              <a:rPr lang="ko-KR" altLang="en-US" sz="1400" smtClean="0"/>
              <a:t>가능</a:t>
            </a:r>
            <a:endParaRPr lang="en-US" altLang="ko-KR" sz="1400" smtClean="0"/>
          </a:p>
          <a:p>
            <a:pPr marL="457200" lvl="1" indent="0">
              <a:buNone/>
            </a:pPr>
            <a:endParaRPr lang="ko-KR" altLang="en-US" sz="1400"/>
          </a:p>
          <a:p>
            <a:pPr>
              <a:defRPr/>
            </a:pPr>
            <a:r>
              <a:rPr lang="ko-KR" altLang="en-US" sz="1400"/>
              <a:t>사용자 계정 변경</a:t>
            </a:r>
          </a:p>
          <a:p>
            <a:pPr marL="457200" lvl="1" indent="0">
              <a:buNone/>
            </a:pPr>
            <a:r>
              <a:rPr lang="en-US" altLang="ko-KR" sz="1400" smtClean="0"/>
              <a:t># </a:t>
            </a:r>
            <a:r>
              <a:rPr lang="en-US" altLang="ko-KR" sz="1400"/>
              <a:t>su  </a:t>
            </a:r>
            <a:r>
              <a:rPr lang="en-US" altLang="ko-KR" sz="1400" smtClean="0"/>
              <a:t>    		root </a:t>
            </a:r>
            <a:r>
              <a:rPr lang="ko-KR" altLang="en-US" sz="1400"/>
              <a:t>권한 획득</a:t>
            </a:r>
          </a:p>
          <a:p>
            <a:pPr marL="457200" lvl="1" indent="0">
              <a:buNone/>
            </a:pPr>
            <a:r>
              <a:rPr lang="en-US" altLang="ko-KR" sz="1400" smtClean="0"/>
              <a:t># </a:t>
            </a:r>
            <a:r>
              <a:rPr lang="en-US" altLang="ko-KR" sz="1400"/>
              <a:t>su - </a:t>
            </a:r>
            <a:r>
              <a:rPr lang="en-US" altLang="ko-KR" sz="1400" smtClean="0"/>
              <a:t>		root </a:t>
            </a:r>
            <a:r>
              <a:rPr lang="ko-KR" altLang="en-US" sz="1400"/>
              <a:t>권한 획득 </a:t>
            </a:r>
            <a:r>
              <a:rPr lang="en-US" altLang="ko-KR" sz="1400"/>
              <a:t>+ root </a:t>
            </a:r>
            <a:r>
              <a:rPr lang="ko-KR" altLang="en-US" sz="1400"/>
              <a:t>환경설정</a:t>
            </a:r>
          </a:p>
          <a:p>
            <a:pPr marL="457200" lvl="1" indent="0">
              <a:buNone/>
            </a:pPr>
            <a:r>
              <a:rPr lang="en-US" altLang="ko-KR" sz="1400" smtClean="0"/>
              <a:t># </a:t>
            </a:r>
            <a:r>
              <a:rPr lang="en-US" altLang="ko-KR" sz="1400"/>
              <a:t>su </a:t>
            </a:r>
            <a:r>
              <a:rPr lang="ko-KR" altLang="en-US" sz="1400" smtClean="0"/>
              <a:t>일반계정 사용자 </a:t>
            </a:r>
            <a:r>
              <a:rPr lang="ko-KR" altLang="en-US" sz="1400"/>
              <a:t>권한 </a:t>
            </a:r>
            <a:r>
              <a:rPr lang="ko-KR" altLang="en-US" sz="1400" smtClean="0"/>
              <a:t>획득</a:t>
            </a:r>
            <a:endParaRPr lang="en-US" altLang="ko-KR" sz="1400" smtClean="0"/>
          </a:p>
          <a:p>
            <a:pPr marL="457200" lvl="1" indent="0">
              <a:buNone/>
            </a:pPr>
            <a:endParaRPr lang="ko-KR" altLang="en-US" sz="1400"/>
          </a:p>
          <a:p>
            <a:pPr>
              <a:defRPr/>
            </a:pPr>
            <a:r>
              <a:rPr lang="ko-KR" altLang="en-US" sz="1400"/>
              <a:t>사용자 </a:t>
            </a:r>
            <a:r>
              <a:rPr lang="ko-KR" altLang="en-US" sz="1400" smtClean="0"/>
              <a:t>확인 명령</a:t>
            </a:r>
            <a:endParaRPr lang="ko-KR" altLang="en-US" sz="1400"/>
          </a:p>
          <a:p>
            <a:pPr marL="457200" lvl="1" indent="0">
              <a:buNone/>
            </a:pPr>
            <a:r>
              <a:rPr lang="en-US" altLang="ko-KR" sz="1400" smtClean="0"/>
              <a:t># </a:t>
            </a:r>
            <a:r>
              <a:rPr lang="en-US" altLang="ko-KR" sz="1400"/>
              <a:t>whoami</a:t>
            </a:r>
          </a:p>
          <a:p>
            <a:pPr marL="457200" lvl="1" indent="0">
              <a:buNone/>
            </a:pPr>
            <a:r>
              <a:rPr lang="en-US" altLang="ko-KR" sz="1400" smtClean="0"/>
              <a:t># </a:t>
            </a:r>
            <a:r>
              <a:rPr lang="en-US" altLang="ko-KR" sz="1400"/>
              <a:t>who am I</a:t>
            </a:r>
          </a:p>
          <a:p>
            <a:pPr marL="457200" lvl="1" indent="0">
              <a:buNone/>
            </a:pPr>
            <a:r>
              <a:rPr lang="en-US" altLang="ko-KR" sz="1400" smtClean="0"/>
              <a:t># </a:t>
            </a:r>
            <a:r>
              <a:rPr lang="en-US" altLang="ko-KR" sz="1400"/>
              <a:t>id</a:t>
            </a:r>
          </a:p>
          <a:p>
            <a:pPr marL="457200" lvl="1" indent="0">
              <a:buNone/>
            </a:pPr>
            <a:r>
              <a:rPr lang="en-US" altLang="ko-KR" sz="1400" smtClean="0"/>
              <a:t># </a:t>
            </a:r>
            <a:r>
              <a:rPr lang="en-US" altLang="ko-KR" sz="1400"/>
              <a:t>groups</a:t>
            </a:r>
          </a:p>
          <a:p>
            <a:pPr marL="457200" lvl="1" indent="0">
              <a:buNone/>
            </a:pPr>
            <a:endParaRPr lang="en-US" altLang="ko-KR" sz="1800"/>
          </a:p>
          <a:p>
            <a:pPr marL="0" indent="0">
              <a:buNone/>
              <a:defRPr/>
            </a:pPr>
            <a:endParaRPr lang="en-US" altLang="ko-KR" sz="2900" smtClean="0"/>
          </a:p>
        </p:txBody>
      </p:sp>
    </p:spTree>
    <p:extLst>
      <p:ext uri="{BB962C8B-B14F-4D97-AF65-F5344CB8AC3E}">
        <p14:creationId xmlns:p14="http://schemas.microsoft.com/office/powerpoint/2010/main" val="1939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620688"/>
            <a:ext cx="8568952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smtClean="0"/>
              <a:t>/etc/passwd </a:t>
            </a:r>
            <a:r>
              <a:rPr lang="ko-KR" altLang="en-US" sz="2200" b="1" smtClean="0"/>
              <a:t>파일의 구조</a:t>
            </a:r>
            <a:endParaRPr lang="en-US" altLang="ko-KR" sz="2200" b="1" smtClean="0"/>
          </a:p>
          <a:p>
            <a:pPr marL="0" indent="0">
              <a:buNone/>
            </a:pPr>
            <a:endParaRPr lang="en-US" altLang="ko-KR" sz="2200" b="1" smtClean="0"/>
          </a:p>
          <a:p>
            <a:pPr marL="0" indent="0">
              <a:buNone/>
            </a:pPr>
            <a:r>
              <a:rPr lang="en-US" altLang="ko-KR" sz="1800" smtClean="0"/>
              <a:t> </a:t>
            </a:r>
            <a:r>
              <a:rPr lang="en-US" altLang="ko-KR" sz="1400" smtClean="0"/>
              <a:t>user1   :      x     :500:501:         :/</a:t>
            </a:r>
            <a:r>
              <a:rPr lang="en-US" altLang="ko-KR" sz="1400"/>
              <a:t>home/user1:/bin/bash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/>
              <a:t> </a:t>
            </a:r>
            <a:r>
              <a:rPr lang="en-US" altLang="ko-KR" sz="1400" smtClean="0"/>
              <a:t>account:password:UID:GID:GECOS:directory      : shell</a:t>
            </a:r>
          </a:p>
          <a:p>
            <a:pPr marL="0" indent="0">
              <a:buNone/>
            </a:pPr>
            <a:endParaRPr lang="en-US" altLang="ko-KR" sz="1400" smtClean="0"/>
          </a:p>
          <a:p>
            <a:pPr marL="0" indent="0">
              <a:buNone/>
            </a:pPr>
            <a:r>
              <a:rPr lang="en-US" altLang="ko-KR" sz="1400"/>
              <a:t>	</a:t>
            </a:r>
            <a:r>
              <a:rPr lang="en-US" altLang="ko-KR" sz="1400" smtClean="0"/>
              <a:t>account </a:t>
            </a:r>
            <a:r>
              <a:rPr lang="en-US" altLang="ko-KR" sz="1400"/>
              <a:t>: </a:t>
            </a:r>
            <a:r>
              <a:rPr lang="ko-KR" altLang="en-US" sz="1400" smtClean="0"/>
              <a:t>사용자이름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 smtClean="0"/>
              <a:t>	password </a:t>
            </a:r>
            <a:r>
              <a:rPr lang="en-US" altLang="ko-KR" sz="1400"/>
              <a:t>: </a:t>
            </a:r>
            <a:r>
              <a:rPr lang="ko-KR" altLang="en-US" sz="1400"/>
              <a:t>암호</a:t>
            </a:r>
            <a:r>
              <a:rPr lang="en-US" altLang="ko-KR" sz="1400"/>
              <a:t>(shadows</a:t>
            </a:r>
            <a:r>
              <a:rPr lang="ko-KR" altLang="en-US" sz="1400"/>
              <a:t>파일로 대치될 경우 * </a:t>
            </a:r>
            <a:r>
              <a:rPr lang="ko-KR" altLang="en-US" sz="1400" smtClean="0"/>
              <a:t>표시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	</a:t>
            </a:r>
            <a:r>
              <a:rPr lang="en-US" altLang="ko-KR" sz="1400" smtClean="0"/>
              <a:t>UID</a:t>
            </a:r>
            <a:r>
              <a:rPr lang="en-US" altLang="ko-KR" sz="1400"/>
              <a:t>, GID : </a:t>
            </a:r>
            <a:r>
              <a:rPr lang="ko-KR" altLang="en-US" sz="1400"/>
              <a:t>사용자번호</a:t>
            </a:r>
            <a:r>
              <a:rPr lang="en-US" altLang="ko-KR" sz="1400"/>
              <a:t>, </a:t>
            </a:r>
            <a:r>
              <a:rPr lang="ko-KR" altLang="en-US" sz="1400" smtClean="0"/>
              <a:t>그룹번호</a:t>
            </a:r>
            <a:endParaRPr lang="en-US" altLang="ko-KR" sz="1400" smtClean="0"/>
          </a:p>
          <a:p>
            <a:pPr marL="0" indent="0">
              <a:buNone/>
            </a:pPr>
            <a:r>
              <a:rPr lang="en-US" altLang="ko-KR" sz="1400"/>
              <a:t>	</a:t>
            </a:r>
            <a:r>
              <a:rPr lang="en-US" altLang="ko-KR" sz="1400" smtClean="0"/>
              <a:t>GECOS </a:t>
            </a:r>
            <a:r>
              <a:rPr lang="en-US" altLang="ko-KR" sz="1400"/>
              <a:t>: </a:t>
            </a:r>
            <a:r>
              <a:rPr lang="ko-KR" altLang="en-US" sz="1400"/>
              <a:t>사용자정보</a:t>
            </a:r>
            <a:r>
              <a:rPr lang="en-US" altLang="ko-KR" sz="1400"/>
              <a:t>(</a:t>
            </a:r>
            <a:r>
              <a:rPr lang="ko-KR" altLang="en-US" sz="1400"/>
              <a:t>사용자 </a:t>
            </a:r>
            <a:r>
              <a:rPr lang="en-US" altLang="ko-KR" sz="1400"/>
              <a:t>Full </a:t>
            </a:r>
            <a:r>
              <a:rPr lang="en-US" altLang="ko-KR" sz="1400" smtClean="0"/>
              <a:t>Name)</a:t>
            </a:r>
          </a:p>
          <a:p>
            <a:pPr marL="0" indent="0">
              <a:buNone/>
            </a:pPr>
            <a:r>
              <a:rPr lang="en-US" altLang="ko-KR" sz="1400"/>
              <a:t>	</a:t>
            </a:r>
            <a:r>
              <a:rPr lang="en-US" altLang="ko-KR" sz="1400" smtClean="0"/>
              <a:t>directory </a:t>
            </a:r>
            <a:r>
              <a:rPr lang="en-US" altLang="ko-KR" sz="1400"/>
              <a:t>: </a:t>
            </a:r>
            <a:r>
              <a:rPr lang="ko-KR" altLang="en-US" sz="1400"/>
              <a:t>사용자의 </a:t>
            </a:r>
            <a:r>
              <a:rPr lang="ko-KR" altLang="en-US" sz="1400" smtClean="0"/>
              <a:t>홈디렉토리</a:t>
            </a:r>
            <a:endParaRPr lang="en-US" altLang="ko-KR" sz="1400" smtClean="0"/>
          </a:p>
          <a:p>
            <a:pPr marL="0" indent="0">
              <a:buNone/>
            </a:pPr>
            <a:r>
              <a:rPr lang="en-US" altLang="ko-KR" sz="1400"/>
              <a:t>	</a:t>
            </a:r>
            <a:r>
              <a:rPr lang="en-US" altLang="ko-KR" sz="1400" smtClean="0"/>
              <a:t>shell </a:t>
            </a:r>
            <a:r>
              <a:rPr lang="en-US" altLang="ko-KR" sz="1400"/>
              <a:t>: </a:t>
            </a:r>
            <a:r>
              <a:rPr lang="ko-KR" altLang="en-US" sz="1400"/>
              <a:t>사용자의 기본 </a:t>
            </a:r>
            <a:r>
              <a:rPr lang="en-US" altLang="ko-KR" sz="1400" smtClean="0"/>
              <a:t>shell</a:t>
            </a:r>
          </a:p>
          <a:p>
            <a:pPr marL="914400" lvl="2" indent="0">
              <a:buNone/>
            </a:pPr>
            <a:endParaRPr lang="en-US" altLang="ko-KR" sz="1400"/>
          </a:p>
          <a:p>
            <a:pPr marL="914400" lvl="2" indent="0">
              <a:buNone/>
            </a:pPr>
            <a:endParaRPr lang="en-US" altLang="ko-KR" sz="1400"/>
          </a:p>
          <a:p>
            <a:pPr marL="457200" lvl="1" indent="0">
              <a:buNone/>
            </a:pPr>
            <a:r>
              <a:rPr lang="ko-KR" altLang="en-US" sz="1400" smtClean="0"/>
              <a:t>계정앞에  “*” 표시하면 계정잠금</a:t>
            </a:r>
            <a:endParaRPr lang="ko-KR" altLang="en-US" sz="1400"/>
          </a:p>
          <a:p>
            <a:pPr marL="457200" lvl="1" indent="0">
              <a:buNone/>
            </a:pPr>
            <a:r>
              <a:rPr lang="ko-KR" altLang="en-US" sz="1400" smtClean="0"/>
              <a:t>첫 </a:t>
            </a:r>
            <a:r>
              <a:rPr lang="en-US" altLang="ko-KR" sz="1400"/>
              <a:t>User</a:t>
            </a:r>
            <a:r>
              <a:rPr lang="ko-KR" altLang="en-US" sz="1400"/>
              <a:t>나 </a:t>
            </a:r>
            <a:r>
              <a:rPr lang="en-US" altLang="ko-KR" sz="1400"/>
              <a:t>Group</a:t>
            </a:r>
            <a:r>
              <a:rPr lang="ko-KR" altLang="en-US" sz="1400"/>
              <a:t>의 </a:t>
            </a:r>
            <a:r>
              <a:rPr lang="en-US" altLang="ko-KR" sz="1400"/>
              <a:t>UID,GID</a:t>
            </a:r>
            <a:r>
              <a:rPr lang="ko-KR" altLang="en-US" sz="1400"/>
              <a:t>는 </a:t>
            </a:r>
            <a:r>
              <a:rPr lang="en-US" altLang="ko-KR" sz="1400"/>
              <a:t>500</a:t>
            </a:r>
            <a:r>
              <a:rPr lang="ko-KR" altLang="en-US" sz="1400"/>
              <a:t>번으로 </a:t>
            </a:r>
            <a:r>
              <a:rPr lang="ko-KR" altLang="en-US" sz="1400" smtClean="0"/>
              <a:t>시작</a:t>
            </a:r>
            <a:endParaRPr lang="en-US" altLang="ko-KR" sz="1400"/>
          </a:p>
          <a:p>
            <a:pPr marL="0" indent="0">
              <a:buNone/>
              <a:defRPr/>
            </a:pPr>
            <a:endParaRPr lang="en-US" altLang="ko-KR" sz="2900" smtClean="0"/>
          </a:p>
        </p:txBody>
      </p:sp>
    </p:spTree>
    <p:extLst>
      <p:ext uri="{BB962C8B-B14F-4D97-AF65-F5344CB8AC3E}">
        <p14:creationId xmlns:p14="http://schemas.microsoft.com/office/powerpoint/2010/main" val="21368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620688"/>
            <a:ext cx="8568952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/>
              <a:t>/</a:t>
            </a:r>
            <a:r>
              <a:rPr lang="en-US" altLang="ko-KR" sz="2200" b="1" dirty="0" err="1" smtClean="0"/>
              <a:t>etc</a:t>
            </a:r>
            <a:r>
              <a:rPr lang="en-US" altLang="ko-KR" sz="2200" b="1" dirty="0" smtClean="0"/>
              <a:t>/shadow </a:t>
            </a:r>
            <a:r>
              <a:rPr lang="ko-KR" altLang="en-US" sz="2200" b="1" dirty="0" smtClean="0"/>
              <a:t>파일구조</a:t>
            </a:r>
            <a:endParaRPr lang="en-US" altLang="ko-KR" sz="2200" b="1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r>
              <a:rPr lang="en-US" altLang="ko-KR" sz="1400" dirty="0" smtClean="0"/>
              <a:t>user1   </a:t>
            </a:r>
            <a:r>
              <a:rPr lang="en-US" altLang="ko-KR" sz="1400" dirty="0"/>
              <a:t>:$</a:t>
            </a:r>
            <a:r>
              <a:rPr lang="en-US" altLang="ko-KR" sz="1400" dirty="0" smtClean="0"/>
              <a:t>6$G3yKEW06$YWl:16340:  0  :99999:  7   :       :          :   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err="1" smtClean="0"/>
              <a:t>account:encryptedpassword</a:t>
            </a:r>
            <a:r>
              <a:rPr lang="en-US" altLang="ko-KR" sz="1400" dirty="0" smtClean="0"/>
              <a:t>:  last  :may: must: </a:t>
            </a:r>
            <a:r>
              <a:rPr lang="en-US" altLang="ko-KR" sz="1400" dirty="0" err="1" smtClean="0"/>
              <a:t>warn:expire:disable:reserved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 smtClean="0"/>
              <a:t>	account </a:t>
            </a:r>
            <a:r>
              <a:rPr lang="en-US" altLang="ko-KR" sz="1400" dirty="0"/>
              <a:t>	</a:t>
            </a:r>
            <a:r>
              <a:rPr lang="ko-KR" altLang="en-US" sz="1400" dirty="0"/>
              <a:t>계정이름</a:t>
            </a:r>
          </a:p>
          <a:p>
            <a:pPr marL="457200" lvl="1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encrypted </a:t>
            </a:r>
            <a:r>
              <a:rPr lang="en-US" altLang="ko-KR" sz="1400" dirty="0"/>
              <a:t>password 	</a:t>
            </a:r>
            <a:r>
              <a:rPr lang="ko-KR" altLang="en-US" sz="1400" dirty="0"/>
              <a:t>암호화된 패스워드</a:t>
            </a:r>
          </a:p>
          <a:p>
            <a:pPr marL="457200" lvl="1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last </a:t>
            </a:r>
            <a:r>
              <a:rPr lang="en-US" altLang="ko-KR" sz="1400" dirty="0"/>
              <a:t>	   </a:t>
            </a:r>
            <a:r>
              <a:rPr lang="ko-KR" altLang="en-US" sz="1400" dirty="0"/>
              <a:t>최근 패스워드 변경일 </a:t>
            </a:r>
            <a:r>
              <a:rPr lang="en-US" altLang="ko-KR" sz="1400" dirty="0"/>
              <a:t>(1970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1</a:t>
            </a:r>
            <a:r>
              <a:rPr lang="ko-KR" altLang="en-US" sz="1400" dirty="0"/>
              <a:t>일 기준의 날짜 수</a:t>
            </a:r>
            <a:r>
              <a:rPr lang="en-US" altLang="ko-KR" sz="1400" dirty="0"/>
              <a:t>)</a:t>
            </a:r>
          </a:p>
          <a:p>
            <a:pPr marL="457200" lvl="1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may </a:t>
            </a:r>
            <a:r>
              <a:rPr lang="en-US" altLang="ko-KR" sz="1400" dirty="0"/>
              <a:t>	   </a:t>
            </a:r>
            <a:r>
              <a:rPr lang="ko-KR" altLang="en-US" sz="1400" dirty="0"/>
              <a:t>패스워드 변경 후</a:t>
            </a:r>
            <a:r>
              <a:rPr lang="en-US" altLang="ko-KR" sz="1400" dirty="0"/>
              <a:t>, </a:t>
            </a:r>
            <a:r>
              <a:rPr lang="ko-KR" altLang="en-US" sz="1400" dirty="0"/>
              <a:t>재설정을 위한 대기일 수</a:t>
            </a:r>
          </a:p>
          <a:p>
            <a:pPr marL="457200" lvl="1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must   </a:t>
            </a:r>
            <a:r>
              <a:rPr lang="ko-KR" altLang="en-US" sz="1400" dirty="0"/>
              <a:t>패스워드 유효기간</a:t>
            </a:r>
          </a:p>
          <a:p>
            <a:pPr marL="457200" lvl="1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warn   </a:t>
            </a:r>
            <a:r>
              <a:rPr lang="ko-KR" altLang="en-US" sz="1400" dirty="0"/>
              <a:t>패스워드 변경 경고 시간</a:t>
            </a:r>
          </a:p>
          <a:p>
            <a:pPr marL="457200" lvl="1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expire   </a:t>
            </a:r>
            <a:r>
              <a:rPr lang="ko-KR" altLang="en-US" sz="1400" dirty="0"/>
              <a:t>패스워드 만료시간 이후 계정을 사용할 수 없게 되는 기간</a:t>
            </a:r>
          </a:p>
          <a:p>
            <a:pPr marL="457200" lvl="1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disable   </a:t>
            </a:r>
            <a:r>
              <a:rPr lang="ko-KR" altLang="en-US" sz="1400" dirty="0"/>
              <a:t>계정 사용 불가능 날짜 </a:t>
            </a:r>
            <a:r>
              <a:rPr lang="en-US" altLang="ko-KR" sz="1400" dirty="0"/>
              <a:t>(1970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1</a:t>
            </a:r>
            <a:r>
              <a:rPr lang="ko-KR" altLang="en-US" sz="1400" dirty="0"/>
              <a:t>일 기준의 날짜 수</a:t>
            </a:r>
            <a:r>
              <a:rPr lang="en-US" altLang="ko-KR" sz="1400" dirty="0"/>
              <a:t>)</a:t>
            </a:r>
          </a:p>
          <a:p>
            <a:pPr marL="457200" lvl="1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reserved   </a:t>
            </a:r>
            <a:r>
              <a:rPr lang="ko-KR" altLang="en-US" sz="1400" dirty="0"/>
              <a:t>예약된 </a:t>
            </a:r>
            <a:r>
              <a:rPr lang="ko-KR" altLang="en-US" sz="1400" dirty="0" smtClean="0"/>
              <a:t>영역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904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528" y="620688"/>
            <a:ext cx="8568952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 err="1" smtClean="0"/>
              <a:t>su</a:t>
            </a:r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명령이용</a:t>
            </a:r>
            <a:endParaRPr lang="ko-KR" altLang="en-US" sz="22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–</a:t>
            </a:r>
            <a:r>
              <a:rPr lang="ko-KR" altLang="en-US" sz="1600" dirty="0" err="1" smtClean="0"/>
              <a:t>리눅스서버관리자는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root </a:t>
            </a:r>
            <a:r>
              <a:rPr lang="ko-KR" altLang="en-US" sz="1600" dirty="0" smtClean="0"/>
              <a:t>로그인하면 관리 업무를 원활하게 수행할 수 있지만 작은 실수가 서버에 치명적인 결과를 초래할 수도 있어 가급적 일반사용자로 로그인하고 </a:t>
            </a:r>
            <a:r>
              <a:rPr lang="ko-KR" altLang="en-US" sz="1600" dirty="0" err="1" smtClean="0"/>
              <a:t>필요할때에만</a:t>
            </a:r>
            <a:r>
              <a:rPr lang="ko-KR" altLang="en-US" sz="1600" dirty="0" smtClean="0"/>
              <a:t> 관리자계정으로 전환하여 작업을 수행하기를 권장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–</a:t>
            </a:r>
            <a:r>
              <a:rPr lang="en-US" altLang="ko-KR" sz="1600" dirty="0" err="1"/>
              <a:t>su</a:t>
            </a:r>
            <a:r>
              <a:rPr lang="ko-KR" altLang="en-US" sz="1600" dirty="0" smtClean="0"/>
              <a:t>명령을 이용하면 </a:t>
            </a:r>
            <a:r>
              <a:rPr lang="ko-KR" altLang="en-US" sz="1600" dirty="0" err="1" smtClean="0"/>
              <a:t>다른사용자계정으로</a:t>
            </a:r>
            <a:r>
              <a:rPr lang="ko-KR" altLang="en-US" sz="1600" dirty="0" smtClean="0"/>
              <a:t> 전환할 수 있음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이때 사용자이름을 생략하면 관리자계정으로 전환할 수 있으나 관리자의 비밀번호를 알고 있어야만 전환이 가능</a:t>
            </a:r>
            <a:endParaRPr lang="en-US" altLang="ko-KR" sz="1600" dirty="0" smtClean="0"/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 err="1"/>
              <a:t>sudo</a:t>
            </a:r>
            <a:r>
              <a:rPr lang="ko-KR" altLang="en-US" sz="2200" b="1" dirty="0"/>
              <a:t>명령이용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관리자의 권한을 </a:t>
            </a:r>
            <a:r>
              <a:rPr lang="ko-KR" altLang="en-US" sz="1600" dirty="0" err="1" smtClean="0"/>
              <a:t>위임받아</a:t>
            </a:r>
            <a:r>
              <a:rPr lang="ko-KR" altLang="en-US" sz="1600" dirty="0" smtClean="0"/>
              <a:t> 관리명령을 대신 수행하는 방법</a:t>
            </a:r>
            <a:r>
              <a:rPr lang="en-US" altLang="ko-KR" sz="1600" dirty="0" smtClean="0"/>
              <a:t>,  /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/log/secure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log</a:t>
            </a:r>
            <a:r>
              <a:rPr lang="ko-KR" altLang="en-US" sz="1600" dirty="0" smtClean="0"/>
              <a:t>남김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visudo</a:t>
            </a:r>
            <a:r>
              <a:rPr lang="ko-KR" altLang="en-US" sz="1600" dirty="0" smtClean="0"/>
              <a:t>명령을 이용한 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etc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sudoers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설정 필요 </a:t>
            </a:r>
            <a:r>
              <a:rPr lang="en-US" altLang="ko-KR" sz="1600" dirty="0" smtClean="0"/>
              <a:t>(or  vi /etc/</a:t>
            </a:r>
            <a:r>
              <a:rPr lang="en-US" altLang="ko-KR" sz="1600" dirty="0" err="1" smtClean="0"/>
              <a:t>sudoers</a:t>
            </a:r>
            <a:r>
              <a:rPr lang="en-US" altLang="ko-KR" sz="1600" dirty="0" smtClean="0"/>
              <a:t>)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형식</a:t>
            </a:r>
            <a:r>
              <a:rPr lang="en-US" altLang="ko-KR" sz="1600" dirty="0"/>
              <a:t>user or @group machine=(ALL or </a:t>
            </a:r>
            <a:r>
              <a:rPr lang="en-US" altLang="ko-KR" sz="1600" dirty="0" err="1"/>
              <a:t>user:group</a:t>
            </a:r>
            <a:r>
              <a:rPr lang="en-US" altLang="ko-KR" sz="1600" dirty="0"/>
              <a:t>) commands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  <a:p>
            <a:pPr marL="0" indent="0">
              <a:buNone/>
            </a:pP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5733256"/>
            <a:ext cx="2913554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416</Words>
  <Application>Microsoft Office PowerPoint</Application>
  <PresentationFormat>화면 슬라이드 쇼(4:3)</PresentationFormat>
  <Paragraphs>130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Georgia</vt:lpstr>
      <vt:lpstr>Wingdings</vt:lpstr>
      <vt:lpstr>Office 테마</vt:lpstr>
      <vt:lpstr>사용자 관리 명령어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 개요</dc:title>
  <dc:creator>difi</dc:creator>
  <cp:lastModifiedBy>DK</cp:lastModifiedBy>
  <cp:revision>71</cp:revision>
  <dcterms:created xsi:type="dcterms:W3CDTF">2014-09-22T12:31:56Z</dcterms:created>
  <dcterms:modified xsi:type="dcterms:W3CDTF">2021-11-24T07:30:48Z</dcterms:modified>
</cp:coreProperties>
</file>