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6" r:id="rId5"/>
    <p:sldId id="267" r:id="rId6"/>
    <p:sldId id="270" r:id="rId7"/>
    <p:sldId id="268" r:id="rId8"/>
    <p:sldId id="269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2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4511D-6781-4C7B-966A-74E9DE2FAA3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A1654-A9D3-4A14-BB6A-23609A58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87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56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5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95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9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34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31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2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2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9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BA5F0-8396-48FB-B3B5-2033B844436D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167ED-FF54-4C5F-8D64-AF8403718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6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파일 위치검색 </a:t>
            </a:r>
            <a:r>
              <a:rPr lang="ko-KR" altLang="en-US" dirty="0"/>
              <a:t>명령어</a:t>
            </a:r>
          </a:p>
        </p:txBody>
      </p:sp>
    </p:spTree>
    <p:extLst>
      <p:ext uri="{BB962C8B-B14F-4D97-AF65-F5344CB8AC3E}">
        <p14:creationId xmlns:p14="http://schemas.microsoft.com/office/powerpoint/2010/main" val="142489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7544" y="620688"/>
            <a:ext cx="8136904" cy="5832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/>
              <a:t>파일 위치 검색</a:t>
            </a:r>
            <a:endParaRPr lang="en-US" altLang="ko-KR" sz="2200" b="1" dirty="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find [</a:t>
            </a:r>
            <a:r>
              <a:rPr lang="ko-KR" altLang="en-US" sz="1600"/>
              <a:t>경로</a:t>
            </a:r>
            <a:r>
              <a:rPr lang="en-US" altLang="ko-KR" sz="1600"/>
              <a:t>] [</a:t>
            </a:r>
            <a:r>
              <a:rPr lang="ko-KR" altLang="en-US" sz="1600"/>
              <a:t>옵션</a:t>
            </a:r>
            <a:r>
              <a:rPr lang="en-US" altLang="ko-KR" sz="1600"/>
              <a:t>] [</a:t>
            </a:r>
            <a:r>
              <a:rPr lang="ko-KR" altLang="en-US" sz="1600"/>
              <a:t>조건</a:t>
            </a:r>
            <a:r>
              <a:rPr lang="en-US" altLang="ko-KR" sz="1600"/>
              <a:t>] [action] : </a:t>
            </a:r>
            <a:r>
              <a:rPr lang="ko-KR" altLang="en-US" sz="1600" b="1">
                <a:solidFill>
                  <a:srgbClr val="FF0000"/>
                </a:solidFill>
              </a:rPr>
              <a:t>기본 파일</a:t>
            </a:r>
            <a:r>
              <a:rPr lang="en-US" altLang="ko-KR" sz="1600" b="1">
                <a:solidFill>
                  <a:srgbClr val="FF0000"/>
                </a:solidFill>
              </a:rPr>
              <a:t>(</a:t>
            </a:r>
            <a:r>
              <a:rPr lang="ko-KR" altLang="en-US" sz="1600" b="1">
                <a:solidFill>
                  <a:srgbClr val="FF0000"/>
                </a:solidFill>
              </a:rPr>
              <a:t>실행파일 포함</a:t>
            </a:r>
            <a:r>
              <a:rPr lang="en-US" altLang="ko-KR" sz="1600" b="1">
                <a:solidFill>
                  <a:srgbClr val="FF0000"/>
                </a:solidFill>
              </a:rPr>
              <a:t>)</a:t>
            </a:r>
            <a:r>
              <a:rPr lang="ko-KR" altLang="en-US" sz="1600"/>
              <a:t>찾기</a:t>
            </a:r>
            <a:endParaRPr lang="en-US" altLang="ko-KR" sz="1600"/>
          </a:p>
          <a:p>
            <a:pPr lvl="1">
              <a:defRPr/>
            </a:pPr>
            <a:r>
              <a:rPr lang="en-US" altLang="ko-KR" sz="1600"/>
              <a:t>[</a:t>
            </a:r>
            <a:r>
              <a:rPr lang="ko-KR" altLang="en-US" sz="1600"/>
              <a:t>옵션</a:t>
            </a:r>
            <a:r>
              <a:rPr lang="en-US" altLang="ko-KR" sz="1600"/>
              <a:t>] -name, -user(</a:t>
            </a:r>
            <a:r>
              <a:rPr lang="ko-KR" altLang="en-US" sz="1600"/>
              <a:t>소유자</a:t>
            </a:r>
            <a:r>
              <a:rPr lang="en-US" altLang="ko-KR" sz="1600"/>
              <a:t>), -newer(</a:t>
            </a:r>
            <a:r>
              <a:rPr lang="ko-KR" altLang="en-US" sz="1600"/>
              <a:t>전</a:t>
            </a:r>
            <a:r>
              <a:rPr lang="en-US" altLang="ko-KR" sz="1600"/>
              <a:t>,</a:t>
            </a:r>
            <a:r>
              <a:rPr lang="ko-KR" altLang="en-US" sz="1600"/>
              <a:t>후</a:t>
            </a:r>
            <a:r>
              <a:rPr lang="en-US" altLang="ko-KR" sz="1600"/>
              <a:t>), -perm(</a:t>
            </a:r>
            <a:r>
              <a:rPr lang="ko-KR" altLang="en-US" sz="1600"/>
              <a:t>허가권</a:t>
            </a:r>
            <a:r>
              <a:rPr lang="en-US" altLang="ko-KR" sz="1600"/>
              <a:t>), -size(</a:t>
            </a:r>
            <a:r>
              <a:rPr lang="ko-KR" altLang="en-US" sz="1600"/>
              <a:t>크기</a:t>
            </a:r>
            <a:r>
              <a:rPr lang="en-US" altLang="ko-KR" sz="1600"/>
              <a:t>)</a:t>
            </a:r>
          </a:p>
          <a:p>
            <a:pPr lvl="1">
              <a:defRPr/>
            </a:pPr>
            <a:r>
              <a:rPr lang="en-US" altLang="ko-KR" sz="1600"/>
              <a:t>[action] -print(</a:t>
            </a:r>
            <a:r>
              <a:rPr lang="ko-KR" altLang="en-US" sz="1600"/>
              <a:t>디폴트</a:t>
            </a:r>
            <a:r>
              <a:rPr lang="en-US" altLang="ko-KR" sz="1600"/>
              <a:t>), -exec (</a:t>
            </a:r>
            <a:r>
              <a:rPr lang="ko-KR" altLang="en-US" sz="1600"/>
              <a:t>외부명령 실행</a:t>
            </a:r>
            <a:r>
              <a:rPr lang="en-US" altLang="ko-KR" sz="1600"/>
              <a:t>)</a:t>
            </a:r>
          </a:p>
          <a:p>
            <a:pPr lvl="1">
              <a:defRPr/>
            </a:pPr>
            <a:r>
              <a:rPr lang="ko-KR" altLang="en-US" sz="1600"/>
              <a:t>사용 예</a:t>
            </a:r>
            <a:r>
              <a:rPr lang="en-US" altLang="ko-KR" sz="1600"/>
              <a:t> </a:t>
            </a:r>
          </a:p>
          <a:p>
            <a:pPr lvl="2">
              <a:buNone/>
              <a:defRPr/>
            </a:pPr>
            <a:r>
              <a:rPr lang="en-US" altLang="ko-KR" sz="1600"/>
              <a:t># find /etc -name "*.conf“</a:t>
            </a:r>
          </a:p>
          <a:p>
            <a:pPr lvl="2">
              <a:buNone/>
              <a:defRPr/>
            </a:pPr>
            <a:r>
              <a:rPr lang="en-US" altLang="ko-KR" sz="1600"/>
              <a:t># find /bin -size +10k -size -100k</a:t>
            </a:r>
          </a:p>
          <a:p>
            <a:pPr lvl="2">
              <a:buNone/>
              <a:defRPr/>
            </a:pPr>
            <a:r>
              <a:rPr lang="en-US" altLang="ko-KR" sz="1600"/>
              <a:t># find /home -name "*.swp" -exec rm { } \;</a:t>
            </a:r>
          </a:p>
          <a:p>
            <a:pPr lvl="2">
              <a:buNone/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which &lt;</a:t>
            </a:r>
            <a:r>
              <a:rPr lang="ko-KR" altLang="en-US" sz="1600" b="1">
                <a:solidFill>
                  <a:srgbClr val="FF0000"/>
                </a:solidFill>
              </a:rPr>
              <a:t>실행파일</a:t>
            </a:r>
            <a:r>
              <a:rPr lang="ko-KR" altLang="en-US" sz="1600"/>
              <a:t>명</a:t>
            </a:r>
            <a:r>
              <a:rPr lang="en-US" altLang="ko-KR" sz="1600"/>
              <a:t>&gt; : PATH</a:t>
            </a:r>
            <a:r>
              <a:rPr lang="ko-KR" altLang="en-US" sz="1600"/>
              <a:t>에 설정된 디렉토리만 검색</a:t>
            </a:r>
            <a:endParaRPr lang="en-US" altLang="ko-KR" sz="1600"/>
          </a:p>
          <a:p>
            <a:pPr>
              <a:defRPr/>
            </a:pPr>
            <a:r>
              <a:rPr lang="en-US" altLang="ko-KR" sz="1600"/>
              <a:t>whereis &lt;</a:t>
            </a:r>
            <a:r>
              <a:rPr lang="ko-KR" altLang="en-US" sz="1600"/>
              <a:t>실행파일명</a:t>
            </a:r>
            <a:r>
              <a:rPr lang="en-US" altLang="ko-KR" sz="1600"/>
              <a:t>&gt;: </a:t>
            </a:r>
            <a:r>
              <a:rPr lang="ko-KR" altLang="en-US" sz="1600"/>
              <a:t>실행 파일</a:t>
            </a:r>
            <a:r>
              <a:rPr lang="en-US" altLang="ko-KR" sz="1600"/>
              <a:t>,</a:t>
            </a:r>
            <a:r>
              <a:rPr lang="ko-KR" altLang="en-US" sz="1600"/>
              <a:t>소스</a:t>
            </a:r>
            <a:r>
              <a:rPr lang="en-US" altLang="ko-KR" sz="1600"/>
              <a:t>,man</a:t>
            </a:r>
            <a:r>
              <a:rPr lang="ko-KR" altLang="en-US" sz="1600"/>
              <a:t>페이지 파일까지 검색</a:t>
            </a:r>
            <a:endParaRPr lang="en-US" altLang="ko-KR" sz="1600"/>
          </a:p>
          <a:p>
            <a:pPr>
              <a:defRPr/>
            </a:pPr>
            <a:r>
              <a:rPr lang="en-US" altLang="ko-KR" sz="1600"/>
              <a:t>locate &lt;</a:t>
            </a:r>
            <a:r>
              <a:rPr lang="ko-KR" altLang="en-US" sz="1600"/>
              <a:t>파일명</a:t>
            </a:r>
            <a:r>
              <a:rPr lang="en-US" altLang="ko-KR" sz="1600"/>
              <a:t>&gt; : </a:t>
            </a:r>
            <a:r>
              <a:rPr lang="ko-KR" altLang="en-US" sz="1600"/>
              <a:t>파일 목록 데이터베이스에서 검색</a:t>
            </a:r>
            <a:r>
              <a:rPr lang="en-US" altLang="ko-KR" sz="1600"/>
              <a:t>, updatedb(crontab</a:t>
            </a:r>
            <a:r>
              <a:rPr lang="ko-KR" altLang="en-US" sz="1600"/>
              <a:t>등록</a:t>
            </a:r>
            <a:r>
              <a:rPr lang="en-US" altLang="ko-KR" sz="1600"/>
              <a:t>)</a:t>
            </a:r>
            <a:r>
              <a:rPr lang="ko-KR" altLang="en-US" sz="1600"/>
              <a:t>필요</a:t>
            </a:r>
            <a:endParaRPr lang="en-US" altLang="ko-KR" sz="160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29000"/>
            <a:ext cx="4071937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98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620688"/>
            <a:ext cx="8064896" cy="5544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/>
              <a:t>grep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1500" b="1" dirty="0"/>
          </a:p>
          <a:p>
            <a:pPr>
              <a:lnSpc>
                <a:spcPct val="110000"/>
              </a:lnSpc>
            </a:pPr>
            <a:r>
              <a:rPr lang="en-US" altLang="ko-KR" sz="1500" dirty="0"/>
              <a:t>grep </a:t>
            </a:r>
            <a:r>
              <a:rPr lang="ko-KR" altLang="en-US" sz="1500" dirty="0"/>
              <a:t>명령어는 입력되는 파일에서 주어진 패턴 목록과 매칭되는 라인을 검색한 다음 표준 출력으로</a:t>
            </a:r>
            <a:r>
              <a:rPr lang="en-US" altLang="ko-KR" sz="1500" dirty="0"/>
              <a:t> </a:t>
            </a:r>
            <a:r>
              <a:rPr lang="ko-KR" altLang="en-US" sz="1500" dirty="0"/>
              <a:t>검색된 라인을 복사해서 출력해 줌</a:t>
            </a:r>
            <a:endParaRPr lang="en-US" altLang="ko-KR" sz="1500" dirty="0"/>
          </a:p>
          <a:p>
            <a:pPr>
              <a:lnSpc>
                <a:spcPct val="110000"/>
              </a:lnSpc>
            </a:pPr>
            <a:r>
              <a:rPr lang="ko-KR" altLang="ko-KR" sz="1500" dirty="0"/>
              <a:t>형식</a:t>
            </a:r>
            <a:r>
              <a:rPr lang="en-US" altLang="ko-KR" sz="1500" dirty="0"/>
              <a:t> : grep [</a:t>
            </a:r>
            <a:r>
              <a:rPr lang="ko-KR" altLang="en-US" sz="1500" dirty="0"/>
              <a:t>옵션</a:t>
            </a:r>
            <a:r>
              <a:rPr lang="en-US" altLang="ko-KR" sz="1500" dirty="0"/>
              <a:t>] pattern </a:t>
            </a:r>
            <a:r>
              <a:rPr lang="ko-KR" altLang="en-US" sz="1500" dirty="0"/>
              <a:t>파일명</a:t>
            </a:r>
            <a:endParaRPr lang="en-US" altLang="ko-KR" sz="15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500" dirty="0"/>
              <a:t>       &lt;</a:t>
            </a:r>
            <a:r>
              <a:rPr lang="ko-KR" altLang="en-US" sz="1500" dirty="0"/>
              <a:t>주요옵션</a:t>
            </a:r>
            <a:r>
              <a:rPr lang="en-US" altLang="ko-KR" sz="1500" dirty="0"/>
              <a:t>&gt;	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500" dirty="0"/>
              <a:t>         -c : </a:t>
            </a:r>
            <a:r>
              <a:rPr lang="ko-KR" altLang="en-US" sz="1500" dirty="0"/>
              <a:t>해당하는 라인의 수만 표시함</a:t>
            </a:r>
            <a:endParaRPr lang="en-US" altLang="ko-KR" sz="15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500" dirty="0"/>
              <a:t>	#grep –c root /</a:t>
            </a:r>
            <a:r>
              <a:rPr lang="en-US" altLang="ko-KR" sz="1500" dirty="0" err="1"/>
              <a:t>etc</a:t>
            </a:r>
            <a:r>
              <a:rPr lang="en-US" altLang="ko-KR" sz="1500" dirty="0"/>
              <a:t>/passwd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500" dirty="0"/>
              <a:t>         -l : </a:t>
            </a:r>
            <a:r>
              <a:rPr lang="ko-KR" altLang="en-US" sz="1500" u="sng" dirty="0"/>
              <a:t>옵션이 매칭된 파일명을 돌려 </a:t>
            </a:r>
            <a:r>
              <a:rPr lang="ko-KR" altLang="en-US" sz="1500" dirty="0"/>
              <a:t>줌</a:t>
            </a:r>
            <a:endParaRPr lang="en-US" altLang="ko-KR" sz="15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500" dirty="0"/>
              <a:t>	#grep –l root /</a:t>
            </a:r>
            <a:r>
              <a:rPr lang="en-US" altLang="ko-KR" sz="1500" dirty="0" err="1"/>
              <a:t>etc</a:t>
            </a:r>
            <a:r>
              <a:rPr lang="en-US" altLang="ko-KR" sz="1500" dirty="0"/>
              <a:t>/passwd /</a:t>
            </a:r>
            <a:r>
              <a:rPr lang="en-US" altLang="ko-KR" sz="1500" dirty="0" err="1"/>
              <a:t>etc</a:t>
            </a:r>
            <a:r>
              <a:rPr lang="en-US" altLang="ko-KR" sz="1500" dirty="0"/>
              <a:t>/hosts /</a:t>
            </a:r>
            <a:r>
              <a:rPr lang="en-US" altLang="ko-KR" sz="1500" dirty="0" err="1"/>
              <a:t>etc</a:t>
            </a:r>
            <a:r>
              <a:rPr lang="en-US" altLang="ko-KR" sz="1500" dirty="0"/>
              <a:t>/services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500" dirty="0"/>
              <a:t>         -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: </a:t>
            </a:r>
            <a:r>
              <a:rPr lang="ko-KR" altLang="en-US" sz="1500" dirty="0"/>
              <a:t>대소분자 구분 </a:t>
            </a:r>
            <a:r>
              <a:rPr lang="ko-KR" altLang="en-US" sz="1500" dirty="0" err="1"/>
              <a:t>안함</a:t>
            </a:r>
            <a:endParaRPr lang="en-US" altLang="ko-KR" sz="15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500" dirty="0"/>
              <a:t> 	#grep -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Root /</a:t>
            </a:r>
            <a:r>
              <a:rPr lang="en-US" altLang="ko-KR" sz="1500" dirty="0" err="1"/>
              <a:t>etc</a:t>
            </a:r>
            <a:r>
              <a:rPr lang="en-US" altLang="ko-KR" sz="1500" dirty="0"/>
              <a:t>/passwd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5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500" dirty="0"/>
              <a:t>         -n : </a:t>
            </a:r>
            <a:r>
              <a:rPr lang="ko-KR" altLang="en-US" sz="1500" dirty="0" err="1"/>
              <a:t>행번호와</a:t>
            </a:r>
            <a:r>
              <a:rPr lang="ko-KR" altLang="en-US" sz="1500" dirty="0"/>
              <a:t> 같이 출력</a:t>
            </a:r>
            <a:endParaRPr lang="en-US" altLang="ko-KR" sz="15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500" dirty="0"/>
              <a:t>	#grep –n root /</a:t>
            </a:r>
            <a:r>
              <a:rPr lang="en-US" altLang="ko-KR" sz="1500" dirty="0" err="1"/>
              <a:t>etc</a:t>
            </a:r>
            <a:r>
              <a:rPr lang="en-US" altLang="ko-KR" sz="1500" dirty="0"/>
              <a:t>/passwd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500" dirty="0"/>
              <a:t>         -v : </a:t>
            </a:r>
            <a:r>
              <a:rPr lang="ko-KR" altLang="en-US" sz="1500" dirty="0"/>
              <a:t>패턴이 포함되지 않는 라인을 출력</a:t>
            </a:r>
            <a:r>
              <a:rPr lang="en-US" altLang="ko-KR" sz="1500" dirty="0"/>
              <a:t>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500" dirty="0"/>
              <a:t>	#grep –v </a:t>
            </a:r>
            <a:r>
              <a:rPr lang="en-US" altLang="ko-KR" sz="1500" dirty="0" err="1"/>
              <a:t>nologin</a:t>
            </a:r>
            <a:r>
              <a:rPr lang="en-US" altLang="ko-KR" sz="1500" dirty="0"/>
              <a:t> /</a:t>
            </a:r>
            <a:r>
              <a:rPr lang="en-US" altLang="ko-KR" sz="1500" dirty="0" err="1"/>
              <a:t>etc</a:t>
            </a:r>
            <a:r>
              <a:rPr lang="en-US" altLang="ko-KR" sz="1500" dirty="0"/>
              <a:t>/passwd </a:t>
            </a:r>
            <a:endParaRPr lang="ko-KR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68449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620688"/>
            <a:ext cx="8064896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/>
              <a:t>그외 </a:t>
            </a:r>
            <a:r>
              <a:rPr lang="en-US" altLang="ko-KR" sz="2200" b="1"/>
              <a:t>grep </a:t>
            </a:r>
            <a:r>
              <a:rPr lang="ko-KR" altLang="en-US" sz="2200" b="1"/>
              <a:t>예제</a:t>
            </a:r>
            <a:endParaRPr lang="en-US" altLang="ko-KR" sz="2200" b="1" dirty="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/>
              <a:t>grep ‘Tom Jerry’ file		‘Tom Jerry’</a:t>
            </a:r>
            <a:r>
              <a:rPr lang="ko-KR" altLang="en-US" sz="1400"/>
              <a:t>를 포함하는 라인을 출력</a:t>
            </a:r>
            <a:endParaRPr lang="en-US" altLang="ko-KR" sz="1400"/>
          </a:p>
          <a:p>
            <a:pPr marL="0" indent="0">
              <a:lnSpc>
                <a:spcPct val="110000"/>
              </a:lnSpc>
              <a:buNone/>
            </a:pPr>
            <a:endParaRPr lang="en-US" altLang="ko-KR" sz="14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/>
              <a:t>grep ‘^Tommy’ file		</a:t>
            </a:r>
            <a:r>
              <a:rPr lang="ko-KR" altLang="en-US" sz="1400"/>
              <a:t>라인의 시작이 </a:t>
            </a:r>
            <a:r>
              <a:rPr lang="en-US" altLang="ko-KR" sz="1400"/>
              <a:t>Tommy </a:t>
            </a:r>
            <a:r>
              <a:rPr lang="ko-KR" altLang="en-US" sz="1400"/>
              <a:t>문자열로 시작되는 라인을 출력</a:t>
            </a:r>
            <a:endParaRPr lang="en-US" altLang="ko-KR" sz="1400"/>
          </a:p>
          <a:p>
            <a:pPr marL="0" indent="0">
              <a:lnSpc>
                <a:spcPct val="110000"/>
              </a:lnSpc>
              <a:buNone/>
            </a:pPr>
            <a:endParaRPr lang="en-US" altLang="ko-KR" sz="14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/>
              <a:t>grep ‘[Pp]hoto’ *		</a:t>
            </a:r>
            <a:r>
              <a:rPr lang="ko-KR" altLang="en-US" sz="1400"/>
              <a:t>현재 작업 디렉토리의 모든 파일명에서 </a:t>
            </a:r>
            <a:r>
              <a:rPr lang="en-US" altLang="ko-KR" sz="1400"/>
              <a:t>photo </a:t>
            </a:r>
            <a:r>
              <a:rPr lang="ko-KR" altLang="en-US" sz="1400"/>
              <a:t>또는 </a:t>
            </a:r>
            <a:r>
              <a:rPr lang="en-US" altLang="ko-KR" sz="1400"/>
              <a:t>Photo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/>
              <a:t>			</a:t>
            </a:r>
            <a:r>
              <a:rPr lang="ko-KR" altLang="en-US" sz="1400"/>
              <a:t>를 포함하고 있는 파일명을 찾은 라인을 출력</a:t>
            </a:r>
            <a:endParaRPr lang="en-US" altLang="ko-KR" sz="1400"/>
          </a:p>
          <a:p>
            <a:pPr marL="0" indent="0">
              <a:lnSpc>
                <a:spcPct val="110000"/>
              </a:lnSpc>
              <a:buNone/>
            </a:pPr>
            <a:endParaRPr lang="en-US" altLang="ko-KR" sz="14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/>
              <a:t>grep ‘[A-Z]’ file		</a:t>
            </a:r>
            <a:r>
              <a:rPr lang="ko-KR" altLang="en-US" sz="1400"/>
              <a:t>대문자를 하나라도 포함하고있는 라인을 출력</a:t>
            </a:r>
            <a:endParaRPr lang="en-US" altLang="ko-KR" sz="1400"/>
          </a:p>
          <a:p>
            <a:pPr marL="0" indent="0">
              <a:lnSpc>
                <a:spcPct val="110000"/>
              </a:lnSpc>
              <a:buNone/>
            </a:pPr>
            <a:endParaRPr lang="en-US" altLang="ko-KR" sz="14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/>
              <a:t>grep –w ‘[Tt]est’ files		test </a:t>
            </a:r>
            <a:r>
              <a:rPr lang="ko-KR" altLang="en-US" sz="1400"/>
              <a:t>와 </a:t>
            </a:r>
            <a:r>
              <a:rPr lang="en-US" altLang="ko-KR" sz="1400"/>
              <a:t>Test </a:t>
            </a:r>
            <a:r>
              <a:rPr lang="ko-KR" altLang="en-US" sz="1400"/>
              <a:t>단어를 가지고 있는 라인을 출력</a:t>
            </a:r>
            <a:endParaRPr lang="en-US" altLang="ko-KR" sz="1400"/>
          </a:p>
          <a:p>
            <a:pPr marL="0" indent="0">
              <a:lnSpc>
                <a:spcPct val="110000"/>
              </a:lnSpc>
              <a:buNone/>
            </a:pPr>
            <a:endParaRPr lang="en-US" altLang="ko-KR" sz="14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/>
              <a:t>grep “$name” file		name</a:t>
            </a:r>
            <a:r>
              <a:rPr lang="ko-KR" altLang="en-US" sz="1400"/>
              <a:t>변수를 가지고 있는 라인을 모두 출력</a:t>
            </a:r>
            <a:endParaRPr lang="en-US" altLang="ko-KR" sz="1400"/>
          </a:p>
          <a:p>
            <a:pPr marL="0" indent="0">
              <a:lnSpc>
                <a:spcPct val="110000"/>
              </a:lnSpc>
              <a:buNone/>
            </a:pPr>
            <a:endParaRPr lang="en-US" altLang="ko-KR" sz="14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/>
              <a:t>grep ‘$5’ file		</a:t>
            </a:r>
            <a:r>
              <a:rPr lang="ko-KR" altLang="en-US" sz="1400"/>
              <a:t>문자 </a:t>
            </a:r>
            <a:r>
              <a:rPr lang="en-US" altLang="ko-KR" sz="1400"/>
              <a:t>‘$5’ </a:t>
            </a:r>
            <a:r>
              <a:rPr lang="ko-KR" altLang="en-US" sz="1400"/>
              <a:t>를 포함하는 라인을 출력</a:t>
            </a:r>
            <a:r>
              <a:rPr lang="en-US" altLang="ko-KR" sz="1400"/>
              <a:t>		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9379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620688"/>
            <a:ext cx="8136904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 dirty="0"/>
              <a:t>파이프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필터</a:t>
            </a:r>
            <a:r>
              <a:rPr lang="en-US" altLang="ko-KR" sz="2200" b="1" dirty="0"/>
              <a:t>, </a:t>
            </a:r>
            <a:r>
              <a:rPr lang="ko-KR" altLang="en-US" sz="2200" b="1" dirty="0" err="1"/>
              <a:t>리다이렉션</a:t>
            </a:r>
            <a:endParaRPr lang="en-US" altLang="ko-KR" sz="2200" b="1" dirty="0"/>
          </a:p>
          <a:p>
            <a:pPr marL="0" indent="0">
              <a:buNone/>
            </a:pPr>
            <a:endParaRPr lang="en-US" altLang="ko-KR" sz="1000" dirty="0"/>
          </a:p>
          <a:p>
            <a:r>
              <a:rPr lang="ko-KR" altLang="en-US" sz="1400" dirty="0"/>
              <a:t>파이프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- </a:t>
            </a:r>
            <a:r>
              <a:rPr lang="ko-KR" altLang="en-US" sz="1400" dirty="0"/>
              <a:t>두개의 프로그램을 연결해 주는 연결통로의 의미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ls –l 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  | more</a:t>
            </a:r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필터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- </a:t>
            </a:r>
            <a:r>
              <a:rPr lang="ko-KR" altLang="en-US" sz="1400" dirty="0"/>
              <a:t>필요한 것만 걸려주는 명령어   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- grep tail </a:t>
            </a:r>
            <a:r>
              <a:rPr lang="en-US" altLang="ko-KR" sz="1400" dirty="0" err="1"/>
              <a:t>wc</a:t>
            </a:r>
            <a:r>
              <a:rPr lang="en-US" altLang="ko-KR" sz="1400" dirty="0"/>
              <a:t> sort </a:t>
            </a:r>
            <a:r>
              <a:rPr lang="en-US" altLang="ko-KR" sz="1400" dirty="0" err="1"/>
              <a:t>awk</a:t>
            </a:r>
            <a:r>
              <a:rPr lang="en-US" altLang="ko-KR" sz="1400" dirty="0"/>
              <a:t> sed</a:t>
            </a:r>
            <a:r>
              <a:rPr lang="ko-KR" altLang="en-US" sz="1400" dirty="0"/>
              <a:t>등    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</a:t>
            </a:r>
            <a:r>
              <a:rPr lang="en-US" altLang="ko-KR" sz="1400" dirty="0" err="1"/>
              <a:t>ps</a:t>
            </a:r>
            <a:r>
              <a:rPr lang="en-US" altLang="ko-KR" sz="1400" dirty="0"/>
              <a:t> –</a:t>
            </a:r>
            <a:r>
              <a:rPr lang="en-US" altLang="ko-KR" sz="1400" dirty="0" err="1"/>
              <a:t>ef</a:t>
            </a:r>
            <a:r>
              <a:rPr lang="en-US" altLang="ko-KR" sz="1400" dirty="0"/>
              <a:t> | grep bash		bash</a:t>
            </a:r>
            <a:r>
              <a:rPr lang="ko-KR" altLang="en-US" sz="1400" dirty="0"/>
              <a:t>글자가 들어간 것 출력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rpm –</a:t>
            </a:r>
            <a:r>
              <a:rPr lang="en-US" altLang="ko-KR" sz="1400" dirty="0" err="1"/>
              <a:t>qa</a:t>
            </a:r>
            <a:r>
              <a:rPr lang="en-US" altLang="ko-KR" sz="1400" dirty="0"/>
              <a:t> | grep bind		</a:t>
            </a:r>
            <a:r>
              <a:rPr lang="ko-KR" altLang="en-US" sz="1400" dirty="0"/>
              <a:t>설치된 </a:t>
            </a:r>
            <a:r>
              <a:rPr lang="ko-KR" altLang="en-US" sz="1400" dirty="0" err="1"/>
              <a:t>패키지중에서</a:t>
            </a:r>
            <a:r>
              <a:rPr lang="ko-KR" altLang="en-US" sz="1400" dirty="0"/>
              <a:t> </a:t>
            </a:r>
            <a:r>
              <a:rPr lang="en-US" altLang="ko-KR" sz="1400" dirty="0"/>
              <a:t>bind </a:t>
            </a:r>
            <a:r>
              <a:rPr lang="ko-KR" altLang="en-US" sz="1400" dirty="0"/>
              <a:t>글자 </a:t>
            </a:r>
            <a:r>
              <a:rPr lang="ko-KR" altLang="en-US" sz="1400" dirty="0" err="1"/>
              <a:t>들어간것</a:t>
            </a:r>
            <a:r>
              <a:rPr lang="ko-KR" altLang="en-US" sz="1400" dirty="0"/>
              <a:t> 출력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r>
              <a:rPr lang="ko-KR" altLang="en-US" sz="1400" dirty="0" err="1"/>
              <a:t>리다이렉션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- </a:t>
            </a:r>
            <a:r>
              <a:rPr lang="ko-KR" altLang="en-US" sz="1400" dirty="0"/>
              <a:t>표준 입출력의 방향을 바꿔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- </a:t>
            </a:r>
            <a:r>
              <a:rPr lang="ko-KR" altLang="en-US" sz="1400" dirty="0"/>
              <a:t>표준 입력은 키보드 </a:t>
            </a:r>
            <a:r>
              <a:rPr lang="en-US" altLang="ko-KR" sz="1400" dirty="0"/>
              <a:t>, </a:t>
            </a:r>
            <a:r>
              <a:rPr lang="ko-KR" altLang="en-US" sz="1400" dirty="0"/>
              <a:t>표준 출력은 모니터 이지만 이를 파일로 처리하고 싶을 경우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ls –l &gt; aa.txt	ls –l </a:t>
            </a:r>
            <a:r>
              <a:rPr lang="ko-KR" altLang="en-US" sz="1400" dirty="0"/>
              <a:t>결과물을 모니터가 아닌 </a:t>
            </a:r>
            <a:r>
              <a:rPr lang="en-US" altLang="ko-KR" sz="1400" dirty="0"/>
              <a:t>aa.txt</a:t>
            </a:r>
            <a:r>
              <a:rPr lang="ko-KR" altLang="en-US" sz="1400" dirty="0"/>
              <a:t>에 저장 또는 </a:t>
            </a:r>
            <a:r>
              <a:rPr lang="en-US" altLang="ko-KR" sz="1400" dirty="0"/>
              <a:t>overwrite</a:t>
            </a:r>
          </a:p>
          <a:p>
            <a:pPr marL="0" indent="0">
              <a:buNone/>
            </a:pPr>
            <a:r>
              <a:rPr lang="en-US" altLang="ko-KR" sz="1400" dirty="0"/>
              <a:t>   ls –l &gt;&gt; aa.txt	</a:t>
            </a:r>
            <a:r>
              <a:rPr lang="ko-KR" altLang="en-US" sz="1400" dirty="0"/>
              <a:t>기존에 파일이 있으면 기존의 내용에 </a:t>
            </a:r>
            <a:r>
              <a:rPr lang="en-US" altLang="ko-KR" sz="1400" dirty="0"/>
              <a:t>append</a:t>
            </a:r>
          </a:p>
          <a:p>
            <a:pPr marL="0" indent="0">
              <a:buNone/>
            </a:pPr>
            <a:r>
              <a:rPr lang="en-US" altLang="ko-KR" sz="1400" dirty="0"/>
              <a:t>   sort &lt; aa.txt	aa.txt </a:t>
            </a:r>
            <a:r>
              <a:rPr lang="ko-KR" altLang="en-US" sz="1400" dirty="0"/>
              <a:t>파일을 읽어와서 </a:t>
            </a:r>
            <a:r>
              <a:rPr lang="ko-KR" altLang="en-US" sz="1400" dirty="0" err="1"/>
              <a:t>정렬후</a:t>
            </a:r>
            <a:r>
              <a:rPr lang="ko-KR" altLang="en-US" sz="1400" dirty="0"/>
              <a:t> 화면에 출력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sort &lt; aa.txt &gt; bb.txt	aa.txt</a:t>
            </a:r>
            <a:r>
              <a:rPr lang="ko-KR" altLang="en-US" sz="1400" dirty="0"/>
              <a:t>파일을 읽어와 </a:t>
            </a:r>
            <a:r>
              <a:rPr lang="ko-KR" altLang="en-US" sz="1400" dirty="0" err="1"/>
              <a:t>정렬후</a:t>
            </a:r>
            <a:r>
              <a:rPr lang="ko-KR" altLang="en-US" sz="1400" dirty="0"/>
              <a:t> </a:t>
            </a:r>
            <a:r>
              <a:rPr lang="en-US" altLang="ko-KR" sz="1400" dirty="0"/>
              <a:t>bb.txt </a:t>
            </a:r>
            <a:r>
              <a:rPr lang="ko-KR" altLang="en-US" sz="1400" dirty="0"/>
              <a:t>파일에 쓴다</a:t>
            </a:r>
            <a:r>
              <a:rPr lang="en-US" altLang="ko-KR" sz="1400" dirty="0"/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234794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620688"/>
            <a:ext cx="8136904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/>
              <a:t>파이프</a:t>
            </a:r>
            <a:endParaRPr lang="en-US" altLang="ko-KR" sz="2200" b="1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  - </a:t>
            </a:r>
            <a:r>
              <a:rPr lang="ko-KR" altLang="en-US" sz="1400"/>
              <a:t>대부분의 유용한 명령어들은 명령어들을 조합</a:t>
            </a:r>
            <a:r>
              <a:rPr lang="en-US" altLang="ko-KR" sz="1400"/>
              <a:t>, </a:t>
            </a:r>
            <a:r>
              <a:rPr lang="ko-KR" altLang="en-US" sz="1400"/>
              <a:t>연결하여 많이 사용하는데 이때 </a:t>
            </a:r>
            <a:r>
              <a:rPr lang="en-US" altLang="ko-KR" sz="1400"/>
              <a:t>‘ | ‘ </a:t>
            </a:r>
            <a:r>
              <a:rPr lang="ko-KR" altLang="en-US" sz="1400"/>
              <a:t>문자를 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    </a:t>
            </a:r>
            <a:r>
              <a:rPr lang="ko-KR" altLang="en-US" sz="1400"/>
              <a:t>사용하여 두 명령어를 연결해 주면 앞에서 실행한 명령의 결과 값을 뒤에 적은 명령어의 입력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    </a:t>
            </a:r>
            <a:r>
              <a:rPr lang="ko-KR" altLang="en-US" sz="1400"/>
              <a:t>으로 사용하게 됨</a:t>
            </a: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   - </a:t>
            </a:r>
            <a:r>
              <a:rPr lang="ko-KR" altLang="en-US" sz="1400"/>
              <a:t>즉 파이프로 연결된 하나의 표준 출력을 다른 명령의 표준 입력으로 사용 하는 것</a:t>
            </a: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ls –lt | head	</a:t>
            </a:r>
            <a:r>
              <a:rPr lang="ko-KR" altLang="en-US" sz="1400"/>
              <a:t>파일 목록중 시간 단위로 최근의 파일을 화면에 출력</a:t>
            </a:r>
            <a:r>
              <a:rPr lang="en-US" altLang="ko-KR" sz="1400"/>
              <a:t>(10</a:t>
            </a:r>
            <a:r>
              <a:rPr lang="ko-KR" altLang="en-US" sz="1400"/>
              <a:t>개 라인</a:t>
            </a:r>
            <a:r>
              <a:rPr lang="en-US" altLang="ko-KR" sz="1400"/>
              <a:t>)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du –h | sort –nr	du –h : </a:t>
            </a:r>
            <a:r>
              <a:rPr lang="ko-KR" altLang="en-US" sz="1400"/>
              <a:t>파일 용량을 </a:t>
            </a:r>
            <a:r>
              <a:rPr lang="en-US" altLang="ko-KR" sz="1400"/>
              <a:t>K, M, G</a:t>
            </a:r>
            <a:r>
              <a:rPr lang="ko-KR" altLang="en-US" sz="1400"/>
              <a:t>단위로 표시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		</a:t>
            </a:r>
            <a:r>
              <a:rPr lang="ko-KR" altLang="en-US" sz="1400"/>
              <a:t>출력 결과를 </a:t>
            </a:r>
            <a:r>
              <a:rPr lang="en-US" altLang="ko-KR" sz="1400"/>
              <a:t>sort</a:t>
            </a:r>
            <a:r>
              <a:rPr lang="ko-KR" altLang="en-US" sz="1400"/>
              <a:t>의 입력으로 사용하여 화면에 정렬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		-nr </a:t>
            </a:r>
            <a:r>
              <a:rPr lang="ko-KR" altLang="en-US" sz="1400"/>
              <a:t>옵션은 숫자값으로</a:t>
            </a:r>
            <a:r>
              <a:rPr lang="en-US" altLang="ko-KR" sz="1400"/>
              <a:t> sorting </a:t>
            </a:r>
            <a:r>
              <a:rPr lang="ko-KR" altLang="en-US" sz="1400"/>
              <a:t>하는데 역순</a:t>
            </a:r>
            <a:r>
              <a:rPr lang="en-US" altLang="ko-KR" sz="1400"/>
              <a:t>(</a:t>
            </a:r>
            <a:r>
              <a:rPr lang="ko-KR" altLang="en-US" sz="1400"/>
              <a:t>내림차순</a:t>
            </a:r>
            <a:r>
              <a:rPr lang="en-US" altLang="ko-KR" sz="1400"/>
              <a:t>)</a:t>
            </a:r>
            <a:r>
              <a:rPr lang="ko-KR" altLang="en-US" sz="1400"/>
              <a:t>으로 하라는 의미</a:t>
            </a: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find . –type f  -print | wc –l	. </a:t>
            </a:r>
            <a:r>
              <a:rPr lang="ko-KR" altLang="en-US" sz="1400"/>
              <a:t>현재디렉토리에서 검색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			-type f   </a:t>
            </a:r>
            <a:r>
              <a:rPr lang="ko-KR" altLang="en-US" sz="1400"/>
              <a:t>타입은 파일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			-print    </a:t>
            </a:r>
            <a:r>
              <a:rPr lang="ko-KR" altLang="en-US" sz="1400"/>
              <a:t>현재 디렉토리</a:t>
            </a:r>
            <a:r>
              <a:rPr lang="en-US" altLang="ko-KR" sz="1400"/>
              <a:t>,</a:t>
            </a:r>
            <a:r>
              <a:rPr lang="ko-KR" altLang="en-US" sz="1400"/>
              <a:t> 하위 디렉토리에 포함된 모든 파일 출력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	 		wc –l  </a:t>
            </a:r>
            <a:r>
              <a:rPr lang="ko-KR" altLang="en-US" sz="1400"/>
              <a:t>명령의 결과를 라인의 수로 카운트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86174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620688"/>
            <a:ext cx="8136904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/>
              <a:t>파일 디스크립터</a:t>
            </a:r>
            <a:endParaRPr lang="en-US" altLang="ko-KR" sz="2200" b="1"/>
          </a:p>
          <a:p>
            <a:pPr marL="0" indent="0">
              <a:buNone/>
            </a:pPr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2&gt;&amp;1</a:t>
            </a:r>
            <a:r>
              <a:rPr lang="ko-KR" altLang="en-US" sz="1400"/>
              <a:t> </a:t>
            </a:r>
            <a:r>
              <a:rPr lang="en-US" altLang="ko-KR" sz="1400"/>
              <a:t>: </a:t>
            </a:r>
            <a:r>
              <a:rPr lang="ko-KR" altLang="en-US" sz="1400"/>
              <a:t>표준출력</a:t>
            </a:r>
            <a:r>
              <a:rPr lang="en-US" altLang="ko-KR" sz="1400"/>
              <a:t>(1)</a:t>
            </a:r>
            <a:r>
              <a:rPr lang="ko-KR" altLang="en-US" sz="1400"/>
              <a:t>이 전달되는 곳으로 표준 에러</a:t>
            </a:r>
            <a:r>
              <a:rPr lang="en-US" altLang="ko-KR" sz="1400"/>
              <a:t>(2)</a:t>
            </a:r>
            <a:r>
              <a:rPr lang="ko-KR" altLang="en-US" sz="1400"/>
              <a:t>도 전달하라는 의미</a:t>
            </a:r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일반적으로 명령수행 </a:t>
            </a:r>
            <a:r>
              <a:rPr lang="en-US" altLang="ko-KR" sz="1400"/>
              <a:t>&gt; /dev/null 2&gt;&amp;1 </a:t>
            </a:r>
            <a:r>
              <a:rPr lang="ko-KR" altLang="en-US" sz="1400"/>
              <a:t>형태 사용 </a:t>
            </a:r>
            <a:r>
              <a:rPr lang="en-US" altLang="ko-KR" sz="1400"/>
              <a:t>: </a:t>
            </a:r>
            <a:r>
              <a:rPr lang="ko-KR" altLang="en-US" sz="1400"/>
              <a:t>표준 에러 메시지도 </a:t>
            </a:r>
            <a:r>
              <a:rPr lang="en-US" altLang="ko-KR" sz="1400"/>
              <a:t>/dev/null </a:t>
            </a:r>
            <a:r>
              <a:rPr lang="ko-KR" altLang="en-US" sz="1400"/>
              <a:t>디바이스로 </a:t>
            </a:r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전달하는데 명령 수행에 대한 모든 표준 에러와 표준 출력 메시지를 삭제 하라는 의미</a:t>
            </a: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cat linux.txt		</a:t>
            </a:r>
            <a:r>
              <a:rPr lang="ko-KR" altLang="en-US" sz="1400"/>
              <a:t>표준 에러 메시지 모니터에 출력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cat linux.txt &gt; /dev/null	</a:t>
            </a:r>
            <a:r>
              <a:rPr lang="ko-KR" altLang="en-US" sz="1400"/>
              <a:t>표준출력만 </a:t>
            </a:r>
            <a:r>
              <a:rPr lang="en-US" altLang="ko-KR" sz="1400"/>
              <a:t>/dev/null </a:t>
            </a:r>
            <a:r>
              <a:rPr lang="ko-KR" altLang="en-US" sz="1400"/>
              <a:t>로 리다이렉션 했으므로 모니터에 에러출력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cat linux.txt &gt; /dev/null 2&gt;&amp;1	</a:t>
            </a:r>
            <a:r>
              <a:rPr lang="ko-KR" altLang="en-US" sz="1400"/>
              <a:t>표준 출력으로 표준 에러도 전달 지정</a:t>
            </a:r>
            <a:r>
              <a:rPr lang="en-US" altLang="ko-KR" sz="1400"/>
              <a:t>, </a:t>
            </a:r>
            <a:r>
              <a:rPr lang="ko-KR" altLang="en-US" sz="1400"/>
              <a:t>모니터에 메시지 없음</a:t>
            </a: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rm linux.txt			</a:t>
            </a:r>
            <a:r>
              <a:rPr lang="ko-KR" altLang="en-US" sz="1400"/>
              <a:t>미존재 파일 삭제 하려고 했기 때문에 모니터에 에러 출력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rm linux.txt &gt; rm_error.txt 2&gt;&amp;1	rm </a:t>
            </a:r>
            <a:r>
              <a:rPr lang="ko-KR" altLang="en-US" sz="1400"/>
              <a:t>명령의 출력값이 </a:t>
            </a:r>
            <a:r>
              <a:rPr lang="en-US" altLang="ko-KR" sz="1400"/>
              <a:t>rm_error.txt</a:t>
            </a:r>
            <a:r>
              <a:rPr lang="ko-KR" altLang="en-US" sz="1400"/>
              <a:t>에 저장되는데 이때 </a:t>
            </a:r>
            <a:r>
              <a:rPr lang="en-US" altLang="ko-KR" sz="1400"/>
              <a:t>rm </a:t>
            </a:r>
            <a:r>
              <a:rPr lang="ko-KR" altLang="en-US" sz="1400"/>
              <a:t>명령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			</a:t>
            </a:r>
            <a:r>
              <a:rPr lang="ko-KR" altLang="en-US" sz="1400"/>
              <a:t>결과의 표준 에러</a:t>
            </a:r>
            <a:r>
              <a:rPr lang="en-US" altLang="ko-KR" sz="1400"/>
              <a:t>(2)</a:t>
            </a:r>
            <a:r>
              <a:rPr lang="ko-KR" altLang="en-US" sz="1400"/>
              <a:t>도 표준 출력</a:t>
            </a:r>
            <a:r>
              <a:rPr lang="en-US" altLang="ko-KR" sz="1400"/>
              <a:t>(1)</a:t>
            </a:r>
            <a:r>
              <a:rPr lang="ko-KR" altLang="en-US" sz="1400"/>
              <a:t>로 리다이렉션 하도록 하였으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			</a:t>
            </a:r>
            <a:r>
              <a:rPr lang="ko-KR" altLang="en-US" sz="1400"/>
              <a:t>므로 에러메시지가 </a:t>
            </a:r>
            <a:r>
              <a:rPr lang="en-US" altLang="ko-KR" sz="1400"/>
              <a:t>rm_error.txt</a:t>
            </a:r>
            <a:r>
              <a:rPr lang="ko-KR" altLang="en-US" sz="1400"/>
              <a:t>파일에 저장되지만 모니터로는 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			</a:t>
            </a:r>
            <a:r>
              <a:rPr lang="ko-KR" altLang="en-US" sz="1400"/>
              <a:t>출력되지 않음</a:t>
            </a: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761222"/>
              </p:ext>
            </p:extLst>
          </p:nvPr>
        </p:nvGraphicFramePr>
        <p:xfrm>
          <a:off x="683568" y="1268760"/>
          <a:ext cx="6096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표준 입출력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파일 디스크립터 숫자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표준 입력</a:t>
                      </a:r>
                      <a:r>
                        <a:rPr lang="en-US" altLang="ko-KR" sz="1400"/>
                        <a:t>(stdin)</a:t>
                      </a:r>
                      <a:r>
                        <a:rPr lang="en-US" altLang="ko-KR" sz="1400" baseline="0"/>
                        <a:t> - </a:t>
                      </a:r>
                      <a:r>
                        <a:rPr lang="ko-KR" altLang="en-US" sz="1400" baseline="0"/>
                        <a:t>키보드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표준 출력</a:t>
                      </a:r>
                      <a:r>
                        <a:rPr lang="en-US" altLang="ko-KR" sz="1400"/>
                        <a:t>(stdout) - </a:t>
                      </a:r>
                      <a:r>
                        <a:rPr lang="ko-KR" altLang="en-US" sz="1400"/>
                        <a:t>모니터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표준 에러</a:t>
                      </a:r>
                      <a:r>
                        <a:rPr lang="en-US" altLang="ko-KR" sz="1400"/>
                        <a:t>(stderr) - </a:t>
                      </a:r>
                      <a:r>
                        <a:rPr lang="ko-KR" altLang="en-US" sz="1400"/>
                        <a:t>모니터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80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620688"/>
            <a:ext cx="8136904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/>
              <a:t>표준 입력</a:t>
            </a:r>
            <a:endParaRPr lang="en-US" altLang="ko-KR" sz="2200" b="1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  - </a:t>
            </a:r>
            <a:r>
              <a:rPr lang="ko-KR" altLang="en-US" sz="1400"/>
              <a:t>표준 입력은 키보드로부터 데이터를 입력 받는 것을 말함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  - </a:t>
            </a:r>
            <a:r>
              <a:rPr lang="ko-KR" altLang="en-US" sz="1400"/>
              <a:t>키보드를 대신하여 파일로 부터 입력을 받을 수도 있는데 이런경우 </a:t>
            </a:r>
            <a:r>
              <a:rPr lang="en-US" altLang="ko-KR" sz="1400"/>
              <a:t>&lt; </a:t>
            </a:r>
            <a:r>
              <a:rPr lang="ko-KR" altLang="en-US" sz="1400"/>
              <a:t>문자를 사용 함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  - sort : </a:t>
            </a:r>
            <a:r>
              <a:rPr lang="ko-KR" altLang="en-US" sz="1400"/>
              <a:t>입력받을 파일의 내용을 정렬하여 화면에 출력</a:t>
            </a: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ls &gt; ls.txt</a:t>
            </a:r>
          </a:p>
          <a:p>
            <a:pPr marL="0" indent="0">
              <a:buNone/>
            </a:pPr>
            <a:r>
              <a:rPr lang="en-US" altLang="ko-KR" sz="1400"/>
              <a:t>vi test1.txt</a:t>
            </a:r>
          </a:p>
          <a:p>
            <a:pPr marL="0" indent="0">
              <a:buNone/>
            </a:pPr>
            <a:r>
              <a:rPr lang="en-US" altLang="ko-KR" sz="1400"/>
              <a:t>English only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cat test1.txt &gt;&gt;ls.txt</a:t>
            </a:r>
          </a:p>
          <a:p>
            <a:pPr marL="0" indent="0">
              <a:buNone/>
            </a:pPr>
            <a:r>
              <a:rPr lang="en-US" altLang="ko-KR" sz="1400"/>
              <a:t>sort &lt; ls.txt		</a:t>
            </a:r>
            <a:r>
              <a:rPr lang="ko-KR" altLang="en-US" sz="1400"/>
              <a:t>입력받은 파일의 내용을 정렬하여 화면에 출력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sort &lt; ls.txt &gt; sorted_ls.txt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37584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620688"/>
            <a:ext cx="8424936" cy="3960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solidFill>
                  <a:srgbClr val="FF0000"/>
                </a:solidFill>
              </a:rPr>
              <a:t>(</a:t>
            </a:r>
            <a:r>
              <a:rPr lang="ko-KR" altLang="en-US" sz="2200" b="1" dirty="0">
                <a:solidFill>
                  <a:srgbClr val="FF0000"/>
                </a:solidFill>
              </a:rPr>
              <a:t>실습</a:t>
            </a:r>
            <a:r>
              <a:rPr lang="en-US" altLang="ko-KR" sz="2200" b="1" dirty="0">
                <a:solidFill>
                  <a:srgbClr val="FF0000"/>
                </a:solidFill>
              </a:rPr>
              <a:t>) </a:t>
            </a:r>
            <a:r>
              <a:rPr lang="ko-KR" altLang="en-US" sz="2200" b="1" dirty="0"/>
              <a:t>파일검색</a:t>
            </a:r>
            <a:endParaRPr lang="en-US" altLang="ko-KR" sz="2200" b="1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find / -user user1</a:t>
            </a:r>
          </a:p>
          <a:p>
            <a:pPr marL="0" indent="0">
              <a:buNone/>
            </a:pPr>
            <a:r>
              <a:rPr lang="en-US" altLang="ko-KR" sz="1400" dirty="0"/>
              <a:t>find ~ -perm 755</a:t>
            </a:r>
          </a:p>
          <a:p>
            <a:pPr marL="0" indent="0">
              <a:buNone/>
            </a:pPr>
            <a:r>
              <a:rPr lang="en-US" altLang="ko-KR" sz="1400" dirty="0"/>
              <a:t>find . -name “*.tar” -exec rm -f {} ₩; 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dirty="0"/>
              <a:t>find</a:t>
            </a:r>
            <a:r>
              <a:rPr lang="ko-KR" altLang="en-US" sz="1400" dirty="0"/>
              <a:t>의 결과가 </a:t>
            </a:r>
            <a:r>
              <a:rPr lang="en-US" altLang="ko-KR" sz="1400" dirty="0"/>
              <a:t>{}</a:t>
            </a:r>
            <a:r>
              <a:rPr lang="ko-KR" altLang="en-US" sz="1400" dirty="0"/>
              <a:t>안으로 </a:t>
            </a:r>
            <a:r>
              <a:rPr lang="ko-KR" altLang="en-US" sz="1400" dirty="0" err="1"/>
              <a:t>들어감</a:t>
            </a:r>
            <a:r>
              <a:rPr lang="en-US" altLang="ko-KR" sz="1400" dirty="0"/>
              <a:t>, </a:t>
            </a:r>
            <a:r>
              <a:rPr lang="ko-KR" altLang="en-US" sz="1400" dirty="0"/>
              <a:t>“₩</a:t>
            </a:r>
            <a:r>
              <a:rPr lang="en-US" altLang="ko-KR" sz="1400" dirty="0"/>
              <a:t>;</a:t>
            </a:r>
            <a:r>
              <a:rPr lang="ko-KR" altLang="en-US" sz="1400" dirty="0"/>
              <a:t>”는 관례적 필수로 생각하면 됨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find ~ -size 0k –exec ls –l {} \;		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현재 사용자의 </a:t>
            </a:r>
            <a:r>
              <a:rPr lang="ko-KR" altLang="en-US" sz="1400" dirty="0" err="1">
                <a:sym typeface="Wingdings" panose="05000000000000000000" pitchFamily="2" charset="2"/>
              </a:rPr>
              <a:t>홈디렉토리</a:t>
            </a:r>
            <a:r>
              <a:rPr lang="ko-KR" altLang="en-US" sz="1400" dirty="0">
                <a:sym typeface="Wingdings" panose="05000000000000000000" pitchFamily="2" charset="2"/>
              </a:rPr>
              <a:t> 하위에 파일 크기가 </a:t>
            </a:r>
            <a:r>
              <a:rPr lang="en-US" altLang="ko-KR" sz="1400" dirty="0"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sym typeface="Wingdings" panose="05000000000000000000" pitchFamily="2" charset="2"/>
              </a:rPr>
              <a:t>인 파일의 목록을 상세히 출력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400" dirty="0"/>
              <a:t>grep </a:t>
            </a:r>
            <a:r>
              <a:rPr lang="en-US" altLang="ko-KR" sz="1400" dirty="0" err="1"/>
              <a:t>linux</a:t>
            </a:r>
            <a:r>
              <a:rPr lang="en-US" altLang="ko-KR" sz="1400" dirty="0"/>
              <a:t>  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/*		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 </a:t>
            </a:r>
            <a:r>
              <a:rPr lang="ko-KR" altLang="en-US" sz="1400" dirty="0"/>
              <a:t>폴더의 </a:t>
            </a:r>
            <a:r>
              <a:rPr lang="en-US" altLang="ko-KR" sz="1400" dirty="0" err="1"/>
              <a:t>linux</a:t>
            </a:r>
            <a:r>
              <a:rPr lang="en-US" altLang="ko-KR" sz="1400" dirty="0"/>
              <a:t> </a:t>
            </a:r>
            <a:r>
              <a:rPr lang="ko-KR" altLang="en-US" sz="1400" dirty="0"/>
              <a:t>라는 단어가 포함된 파일과 라인 출력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which </a:t>
            </a:r>
            <a:r>
              <a:rPr lang="en-US" altLang="ko-KR" sz="1400" dirty="0" err="1"/>
              <a:t>gzip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whereis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gzip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locate </a:t>
            </a:r>
            <a:r>
              <a:rPr lang="en-US" altLang="ko-KR" sz="1400" dirty="0" err="1"/>
              <a:t>gzip</a:t>
            </a:r>
            <a:r>
              <a:rPr lang="en-US" altLang="ko-KR" sz="1400" dirty="0"/>
              <a:t>			</a:t>
            </a:r>
            <a:r>
              <a:rPr lang="ko-KR" altLang="en-US" sz="1400" dirty="0"/>
              <a:t>최근 실행한 </a:t>
            </a:r>
            <a:r>
              <a:rPr lang="en-US" altLang="ko-KR" sz="1400" dirty="0" err="1"/>
              <a:t>updatedb</a:t>
            </a:r>
            <a:r>
              <a:rPr lang="ko-KR" altLang="en-US" sz="1400" dirty="0"/>
              <a:t>명령 이후에 설치된 실행파일은 찾을 수 없다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 err="1"/>
              <a:t>updatedb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9072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1145</Words>
  <Application>Microsoft Office PowerPoint</Application>
  <PresentationFormat>화면 슬라이드 쇼(4:3)</PresentationFormat>
  <Paragraphs>154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파일 위치검색 명령어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 개요</dc:title>
  <dc:creator>difi</dc:creator>
  <cp:lastModifiedBy>DK</cp:lastModifiedBy>
  <cp:revision>51</cp:revision>
  <dcterms:created xsi:type="dcterms:W3CDTF">2014-09-22T12:31:56Z</dcterms:created>
  <dcterms:modified xsi:type="dcterms:W3CDTF">2021-06-29T07:38:37Z</dcterms:modified>
</cp:coreProperties>
</file>