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870D5-6AE5-4D88-A111-0D93641ABFF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4632-3EF5-488E-AD08-8A90EF6A8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9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4D8E7-822C-4A77-BFDF-FF6A64D5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88974-A054-4E23-B48D-48EE3514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267B5-8EA1-4FA7-ACDA-E1014FA0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F85F-3D2D-4322-B970-0ADD180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73FA7-3542-4307-A58F-7F70550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6EAD-7593-4403-AF15-C42C7A97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12724-2042-417E-9935-CBB4604F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0D20-F41D-4DC6-894A-F13F244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AA5-5470-41DF-AE0B-D1267EB8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20980-3148-43BD-A22E-7E9251B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76358-F4FB-45FD-B623-2A9D8DFF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ECC07-E7B7-42AD-A451-2E60C367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4B781-091D-4105-98D4-5951C63D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269FA-5959-481D-9C39-1C60FE5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1CCB-7A1B-46ED-804F-EF72C5A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49227-E137-4C76-BF13-429363AC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94409-84D6-4ACD-9BB6-7D6598D3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8FAE7-CC28-440B-BF4C-A87E72C2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F3620-FA8C-4A99-8328-BD76732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4691B-EFA8-4242-9C89-C3EB45D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CB45-0118-4B41-A781-360F2251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8ADF1-F21B-4980-ACCD-BD4164D7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79A3C-1842-4007-8D31-4ADDED24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AB030-31F1-4819-A21D-8D33A6F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95848-27CF-4A36-9F94-A88145B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0305-A32C-4604-8538-B4AE20E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79795-9C55-4BD1-90F4-B58D7DF4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E933A-6091-401A-A63F-3C51DC3C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382D7-2B9F-44F3-A35F-9A00530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9317D-BE9F-48D7-9C46-680B73E3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9643-607A-41EA-B9E2-106DDE3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680C-F691-4410-A589-6EB3E2FD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9FD57-61CC-49E8-B63C-3A7B1B1D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B4CE9-546F-4532-9C0D-B037417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06BCC-6883-4176-B7C2-E6C9AFBB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3D93-482D-40F2-8E80-2E7C85843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39393-D83A-4AC2-8AB6-B096E50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15353F-2F96-4737-AB4B-50185D1C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243C0-E86B-4F40-932C-97B1C61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CC2D-5444-49E6-A881-5A56BD8E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3D6D2-6DA8-4FED-8869-3721A66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98DA6-6238-4C79-B732-CB99B183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AF3BB-0490-46F5-8700-9220A46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8F5CF-F8D7-4FAE-A6D4-CB6AFB3A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9C9F9-5BDF-485A-B340-A211A2B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38F1F-81F7-493D-B12C-35FA97A0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2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F7DB-F3FC-4BF5-8DF4-60D9B23D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4D626-7948-4875-8CB8-44C7D9ED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9E429-A767-40B0-B199-5B95EC20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A8EEC-51DB-49BD-A6B7-DB5012CE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C7A31-43B4-4D41-81AA-64EE4FA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DF39-FA94-4561-A7B0-BFCCE7D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1AE-21EF-453C-BE88-5F6E932D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37641-9E83-49B1-A742-735BEC39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7645A-5147-48B7-9E39-AEBC190E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0610-331D-4F92-8FC7-E878FC26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6A6CD-1F9E-4D44-B45B-2D245B5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2F452-203C-46E3-8C1C-5DCB6CD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E5B02D-1E92-451B-98FC-01D718B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1507F-FF98-49C9-B20B-1E8376B7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A160-CA8D-47B0-8F5C-2DE09F29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6043-16AE-41D5-BBB9-0D676C601F2E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47138-8656-4A1A-AFAF-4909C8FC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ABC98-2D4C-47E4-BB23-A8A999FE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디렉터리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2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파일시스템 구조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슈퍼블록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전체적인 파일시스템에 대한 정보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블록의 크기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블록 개수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테이블의 크기와 위치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파일의 속성에 대한 정보를 가지는 영역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모여있는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3. Data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데이터가 저장되어 있는 디스크 공간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디렉터리의 경우 포함된 파일의 이름이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번호와 함께 저장됨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5D1ACA-6724-4E0C-B79A-C50CB712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" y="1042737"/>
            <a:ext cx="4610785" cy="283143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DB63A7F-E0EB-412E-A489-AFDA2BDA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5408" y="876841"/>
            <a:ext cx="6275928" cy="299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18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링크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(Link)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하드 링크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(Hard Link)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심볼릭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링크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(Symbolic Link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 Link)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가지가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 링크를 생성하면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하드링크파일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하나 생성되며 같은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#ln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링크대상파일이름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링크파일이름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 링크를 생성하면 새로운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데이터는 원본 파일을 연결하는 효과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(Windows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바로가기 아이콘과 비슷한 개념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#ln –s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링크대상파일이름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링크파일이름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E3239D-C6FA-4055-9093-C2E6EF4E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43" y="1371038"/>
            <a:ext cx="478631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80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링크의 종류 및 특징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하드링크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 파일의 링크 카운트가 증가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 수정 시 하드링크도 수정됨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원본의 이동이나 삭제 시에도 존재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파일시스템에만 적용됨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복사와의 차이는 공간을 따로 차지하지 않는다는 것임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심볼릭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링크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inode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Windows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바로가기 아이콘과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파일 시스템에 링크를 만들 수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디렉터리의 경우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심볼릭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링크만 만들 수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원본의 이동이나 삭제 시 링크가 끊김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8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링크의 종류와 특징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1.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linktest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디렉토리 생성 후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testfile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아무거나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2. 2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종류의 링크파일 생성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 –l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내용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원본파일 이동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cat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내용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원본파일의 위치를 되돌리고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원본파일 삭제 후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6.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linktest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디렉터리에 소프트링크 생성 후 테스트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7.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타임존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바꿔보기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localtime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/share/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zoneinfo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74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압축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리눅스에서 많이 볼 수 있는 압축 파일 확장 명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bz2,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Z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예전에는 주로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gz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사용했으나 최근에는 압축률이 더 좋은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bz2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많이 사용함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3.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bzip2 &gt;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gzip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zip &gt; compress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압축 관련 명령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확장명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압축하거나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압축률이 뛰어남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만듦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파일이 삭제됨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–k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기존파일 삭제 안함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–d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 해제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bzip2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확장명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bz2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압축하거나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동일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bzip2 –d  =  bunzip2)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gzip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확장명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gz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압축하거나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풀어줌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사용법은 동일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해제는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gunzip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가능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zip,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unzip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호환됨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zip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].zip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unzip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].zip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※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리눅스 압축은 기존 파일이 압축파일로 변환되나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zip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새로운 압축파일이 생성됨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37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묶기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묶기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리눅스에서는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압축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묶기＇ 는 별개의 프로그램으로 수행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파일묶기의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명령어는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묶인 파일의 확장명도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tar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].tar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c(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묶기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  x(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 t(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r(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추가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f(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 v(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과정보이기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 J(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tar+xz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 z(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tar+gzip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 j(tar+bzip2)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tar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같은 디렉터리의 파일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묶음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사용시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옵션을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사용하면 된다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C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풀고 싶은 경로를 지정하고 싶은 경우 사용한다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               tar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xf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].tar –C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124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묶기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디렉터리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file1.txt, file2.txt, file3.txt, file4.txt, test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2. file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묶어보기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tar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묶기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xz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tar.xz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묶기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gzip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tar.gz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묶기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bzip2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압축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tar.bz2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6.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한번씩 다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풀어보기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84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분실 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스냅샷 후 실습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 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비밀번호 분실 시 초기화 방법 첫번째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GRUB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화면에서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‘e’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커서를 이동하여 노란색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rhgb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quiet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rw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=/bin/bash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 변경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Ctrl + X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passwd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명령어로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패스워드 변경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touch /.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autorelabel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SELinux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컨텍스트 변경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exec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sbin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4B17D-2AD9-40B1-A7D1-366653BD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69" y="852981"/>
            <a:ext cx="3283369" cy="1826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9B1506-54BF-433C-BF9A-7C47C82D3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58" y="2679100"/>
            <a:ext cx="4104753" cy="22734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391AF9-87E9-4A35-8C6B-1BA98AC45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91" y="2679099"/>
            <a:ext cx="4103647" cy="22734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1F4E28-6A66-4D68-A545-F619AEF3D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51" y="5082357"/>
            <a:ext cx="4211752" cy="11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7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분실 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스냅샷 후 실습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 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비밀번호 분실 시 초기화 방법 두번째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GRUB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화면에서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‘e’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커서를 이동하여 노란색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rhgb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quiet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rw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sysroot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/bin/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 변경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Ctrl + X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chroot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sysroot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passwd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 비밀번호 변경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touch /.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autorelabel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exit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빠져나온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reboot(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A0986-0546-4CA8-974D-FF1D626F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68" y="844539"/>
            <a:ext cx="3283369" cy="18261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1378C4-1742-4534-A959-5D4AB26DD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6" y="2670658"/>
            <a:ext cx="4104753" cy="2273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8E09DE-4D13-465F-AF32-38FDFBB9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43" y="2670657"/>
            <a:ext cx="4292394" cy="22734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9EB80E-B084-430D-995B-C61591AFE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28" y="4952583"/>
            <a:ext cx="430590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5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허가와 소유권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리스트와 파일 속성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78B95-85CF-499A-885A-67F11E6521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392" y="1123221"/>
            <a:ext cx="6623215" cy="170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4FB55C-20E2-49BA-9E59-FE91C650CF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9332" y="2964046"/>
            <a:ext cx="673333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허가와 소유권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유형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d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l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허가권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“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rw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-”.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“r--”,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“r--”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개씩 끊어서 읽음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rw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-”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소유자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(User)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접근 권한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“r--”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그룹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(Group)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접근 권한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번째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“r--”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는 그 외 사용자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(Other)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접근 권한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숫자로도 표시 가능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생성과 삭제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(But.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권한이 있어야 가능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접근 권한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56D730C-8A5F-49F4-BA29-84774FB0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3" y="4271210"/>
            <a:ext cx="6854952" cy="128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45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허가와 소유권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소유권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소유한 사용자와 그룹을 의미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파일이나 디렉터리의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퍼미션을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변경하는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디렉터리에 실행 권한이 있어야 그 디렉터리에 들어갈 수 있으며 파일 검색이 가능함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디렉터리에 쓰기 권한이 있어야 그 아래에 다른 디렉터리나 파일 생성이 가능함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ex&gt; root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계정으로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/test/test1.txt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후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chown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chgrp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소유권을 바꾸는 명령어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#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chown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새로운사용자명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또는 디렉터리의 소유자를 변경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#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chgrp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변경할그룹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(ID)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또는 디렉터리의 소유그룹을 변경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#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chown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그룹명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소유자와 그룹을 한번에 변경할 수 있다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디렉터리 및 파일까지 변경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31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허가와 소유권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1. root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 test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echo “--------”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ls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busanit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echo “--------”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2. ls –l test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rw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-r--r--  1  root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16 ……………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(root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읽기와 쓰기가 가능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사용자는 읽기만 가능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소유권 변경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chown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user1.mygroup test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ls –l test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4. root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수정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(ls /home)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13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허가와 소유권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umask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#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umask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쉘에 로그인하면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bashrc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자동으로 읽어서 환경 설정을 하게 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bashrc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보면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구문을 통해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199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보다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작으면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umask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설정하고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199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번보다 </a:t>
            </a:r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크면</a:t>
            </a:r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설정하도록 정의되어 있음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(line74)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퍼미션은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666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umask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 생성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퍼미션은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777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umask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umask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#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umaskXXXX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43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파일관리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제어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사용량 확인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디스크의 남은 공간 측정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df[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2.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실행 중인 프로세스가 오픈해 놓은 파일이나 통신포트에 관한 정보출력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lsof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	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설치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F63D48-D0DD-4672-88CA-9108EF83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6057" y="1412413"/>
            <a:ext cx="63998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D105AF1-C37A-4084-8DC7-0C98F5D0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6057" y="3853027"/>
            <a:ext cx="63151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100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특수권한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SetUID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접근 권한에서 소유자의 실행권한에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아닌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표시됨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실행파일에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SetUID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설정되어 있으면 해당 파일이 실행될 때 실행시킨 사용자가 아닌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소유자 권한으로 실행됨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실행자가 실행될 때 파일 소유자의 권한을 갖는다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ex)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패스워드를 저장하는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/passwd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쓰기권한을 가지고 있지만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일반사용자가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비밀번호를 바꾸어도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/passwd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저장이 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방법은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4755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  또는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u+s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 방법은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0755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  또는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u-s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08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특수권한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SetGID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접근 권한에서 그룹의 실행권한에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표시됨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SetGID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설정된 파일을 실행하면 실행자의 그룹권한이 아닌 소유자의 그룹권한으로 실행됨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디렉터리에 설정된 경우 그 디렉터리에 파일을 만들 때 파일의 소유 그룹이 디렉터리의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소유그룹으로 지정됨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방법은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2755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  또는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g+s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StikyBit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접근권한에서 기타 사용자의 실행권한에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표시됨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권한이 없으면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공유 디렉터리에 설정되며 누구나 그 디렉터리에 파일 생성을 할 수 있지만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소유자만 가능함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방법은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1755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ex&gt; ls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ld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10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339</Words>
  <Application>Microsoft Office PowerPoint</Application>
  <PresentationFormat>와이드스크린</PresentationFormat>
  <Paragraphs>226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</dc:creator>
  <cp:lastModifiedBy>DK</cp:lastModifiedBy>
  <cp:revision>43</cp:revision>
  <dcterms:created xsi:type="dcterms:W3CDTF">2021-01-08T03:42:01Z</dcterms:created>
  <dcterms:modified xsi:type="dcterms:W3CDTF">2021-12-15T00:09:13Z</dcterms:modified>
</cp:coreProperties>
</file>