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271" r:id="rId3"/>
    <p:sldId id="275" r:id="rId4"/>
    <p:sldId id="272" r:id="rId5"/>
    <p:sldId id="276" r:id="rId6"/>
    <p:sldId id="273" r:id="rId7"/>
    <p:sldId id="274" r:id="rId8"/>
    <p:sldId id="277" r:id="rId9"/>
    <p:sldId id="278" r:id="rId10"/>
    <p:sldId id="279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971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62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E870D5-6AE5-4D88-A111-0D93641ABFF5}" type="datetimeFigureOut">
              <a:rPr lang="ko-KR" altLang="en-US" smtClean="0"/>
              <a:t>2021-03-22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E24632-3EF5-488E-AD08-8A90EF6A8E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16985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54D8E7-822C-4A77-BFDF-FF6A64D58F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0C88974-A054-4E23-B48D-48EE35144A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B267B5-8EA1-4FA7-ACDA-E1014FA0C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66043-16AE-41D5-BBB9-0D676C601F2E}" type="datetimeFigureOut">
              <a:rPr lang="ko-KR" altLang="en-US" smtClean="0"/>
              <a:t>2021-03-22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44F85F-3D2D-4322-B970-0ADD18053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D73FA7-3542-4307-A58F-7F7055010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B7C91-0F03-4B82-A88F-5A45AD5038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6096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6A6EAD-7593-4403-AF15-C42C7A97C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4012724-2042-417E-9935-CBB4604F77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EA0D20-F41D-4DC6-894A-F13F24469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66043-16AE-41D5-BBB9-0D676C601F2E}" type="datetimeFigureOut">
              <a:rPr lang="ko-KR" altLang="en-US" smtClean="0"/>
              <a:t>2021-03-22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0A9AA5-5470-41DF-AE0B-D1267EB88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020980-3148-43BD-A22E-7E9251B8E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B7C91-0F03-4B82-A88F-5A45AD5038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3640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AF76358-F4FB-45FD-B623-2A9D8DFFDE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31ECC07-E7B7-42AD-A451-2E60C3679B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94B781-091D-4105-98D4-5951C63DE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66043-16AE-41D5-BBB9-0D676C601F2E}" type="datetimeFigureOut">
              <a:rPr lang="ko-KR" altLang="en-US" smtClean="0"/>
              <a:t>2021-03-22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D269FA-5959-481D-9C39-1C60FE52D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721CCB-7A1B-46ED-804F-EF72C5AAB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B7C91-0F03-4B82-A88F-5A45AD5038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191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249227-E137-4C76-BF13-429363AC4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E94409-84D6-4ACD-9BB6-7D6598D3CE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98FAE7-CC28-440B-BF4C-A87E72C24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66043-16AE-41D5-BBB9-0D676C601F2E}" type="datetimeFigureOut">
              <a:rPr lang="ko-KR" altLang="en-US" smtClean="0"/>
              <a:t>2021-03-22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0F3620-FA8C-4A99-8328-BD7673237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64691B-EFA8-4242-9C89-C3EB45D85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B7C91-0F03-4B82-A88F-5A45AD5038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5091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80CB45-0118-4B41-A781-360F22517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78ADF1-F21B-4980-ACCD-BD4164D7F7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279A3C-1842-4007-8D31-4ADDED24C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66043-16AE-41D5-BBB9-0D676C601F2E}" type="datetimeFigureOut">
              <a:rPr lang="ko-KR" altLang="en-US" smtClean="0"/>
              <a:t>2021-03-22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DAB030-31F1-4819-A21D-8D33A6F03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095848-27CF-4A36-9F94-A88145B55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B7C91-0F03-4B82-A88F-5A45AD5038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7655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700305-A32C-4604-8538-B4AE20EB8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279795-9C55-4BD1-90F4-B58D7DF41F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A8E933A-6091-401A-A63F-3C51DC3C8E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2F382D7-2B9F-44F3-A35F-9A0053021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66043-16AE-41D5-BBB9-0D676C601F2E}" type="datetimeFigureOut">
              <a:rPr lang="ko-KR" altLang="en-US" smtClean="0"/>
              <a:t>2021-03-22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B99317D-BE9F-48D7-9C46-680B73E38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4939643-607A-41EA-B9E2-106DDE34E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B7C91-0F03-4B82-A88F-5A45AD5038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4069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2D680C-F691-4410-A589-6EB3E2FD0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7C9FD57-61CC-49E8-B63C-3A7B1B1D0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F9B4CE9-546F-4532-9C0D-B037417C32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9606BCC-6883-4176-B7C2-E6C9AFBB74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07A3D93-482D-40F2-8E80-2E7C858433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1839393-D83A-4AC2-8AB6-B096E5001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66043-16AE-41D5-BBB9-0D676C601F2E}" type="datetimeFigureOut">
              <a:rPr lang="ko-KR" altLang="en-US" smtClean="0"/>
              <a:t>2021-03-22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215353F-2F96-4737-AB4B-50185D1C0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C6243C0-E86B-4F40-932C-97B1C6159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B7C91-0F03-4B82-A88F-5A45AD5038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0152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C9CC2D-5444-49E6-A881-5A56BD8EF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2D3D6D2-6DA8-4FED-8869-3721A6683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66043-16AE-41D5-BBB9-0D676C601F2E}" type="datetimeFigureOut">
              <a:rPr lang="ko-KR" altLang="en-US" smtClean="0"/>
              <a:t>2021-03-22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E698DA6-6238-4C79-B732-CB99B1839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4AAF3BB-0490-46F5-8700-9220A46BE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B7C91-0F03-4B82-A88F-5A45AD5038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3350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BE8F5CF-F8D7-4FAE-A6D4-CB6AFB3A8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66043-16AE-41D5-BBB9-0D676C601F2E}" type="datetimeFigureOut">
              <a:rPr lang="ko-KR" altLang="en-US" smtClean="0"/>
              <a:t>2021-03-22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7C9C9F9-5BDF-485A-B340-A211A2B61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7F38F1F-81F7-493D-B12C-35FA97A01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B7C91-0F03-4B82-A88F-5A45AD5038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6224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69F7DB-F3FC-4BF5-8DF4-60D9B23DC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94D626-7948-4875-8CB8-44C7D9ED7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219E429-A767-40B0-B199-5B95EC2085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6CA8EEC-51DB-49BD-A6B7-DB5012CE3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66043-16AE-41D5-BBB9-0D676C601F2E}" type="datetimeFigureOut">
              <a:rPr lang="ko-KR" altLang="en-US" smtClean="0"/>
              <a:t>2021-03-22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FEC7A31-43B4-4D41-81AA-64EE4FA31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F38DF39-FA94-4561-A7B0-BFCCE7D38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B7C91-0F03-4B82-A88F-5A45AD5038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9773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6E31AE-21EF-453C-BE88-5F6E932D2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9937641-9E83-49B1-A742-735BEC394C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B97645A-5147-48B7-9E39-AEBC190EDD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4160610-331D-4F92-8FC7-E878FC260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66043-16AE-41D5-BBB9-0D676C601F2E}" type="datetimeFigureOut">
              <a:rPr lang="ko-KR" altLang="en-US" smtClean="0"/>
              <a:t>2021-03-22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F06A6CD-1F9E-4D44-B45B-2D245B5B7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52F452-203C-46E3-8C1C-5DCB6CDD7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B7C91-0F03-4B82-A88F-5A45AD5038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2845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6E5B02D-1E92-451B-98FC-01D718BBB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D1507F-FF98-49C9-B20B-1E8376B787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D0A160-CA8D-47B0-8F5C-2DE09F2969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166043-16AE-41D5-BBB9-0D676C601F2E}" type="datetimeFigureOut">
              <a:rPr lang="ko-KR" altLang="en-US" smtClean="0"/>
              <a:t>2021-03-22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A47138-8656-4A1A-AFAF-4909C8FC42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9ABC98-2D4C-47E4-BB23-A8A999FE2F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3B7C91-0F03-4B82-A88F-5A45AD5038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8142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A8EEBA-496C-455A-8C44-44E984197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0663" y="162098"/>
            <a:ext cx="11270673" cy="6533803"/>
          </a:xfrm>
        </p:spPr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ko-KR" altLang="en-US" sz="4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네트워크 관리 명령어</a:t>
            </a:r>
            <a:endParaRPr lang="en-US" altLang="ko-KR" sz="4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2922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A8EEBA-496C-455A-8C44-44E984197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0663" y="162098"/>
            <a:ext cx="11270673" cy="65338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네트워크 관련 명령어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◆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TCP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프로토콜 </a:t>
            </a:r>
            <a:r>
              <a:rPr lang="ko-KR" altLang="en-US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상태값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(2)</a:t>
            </a:r>
          </a:p>
          <a:p>
            <a:pPr marL="0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CLOSED -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완전히 연결이 종료된 상태</a:t>
            </a:r>
          </a:p>
          <a:p>
            <a:pPr marL="0" indent="0">
              <a:buNone/>
            </a:pP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CLOSING -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흔하지 않으나 주로 확인 메시지가 전송 도중 유실된 상태</a:t>
            </a:r>
          </a:p>
          <a:p>
            <a:pPr marL="0" indent="0">
              <a:buNone/>
            </a:pP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CLOSE_WAIT - TCP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연결이 상위 응용프로그램 레벨로부터 연결 종료를 기다리는 상태</a:t>
            </a:r>
          </a:p>
          <a:p>
            <a:pPr marL="0" indent="0">
              <a:buNone/>
            </a:pP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ESTABLISHED -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서버와 클라이언트 간에 세션 연결이 성립되어 통신이 이루어지고 있는 상태</a:t>
            </a:r>
          </a:p>
          <a:p>
            <a:pPr marL="0" indent="0">
              <a:buNone/>
            </a:pP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FIN_WAIT1 -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클라이언트가 서버에게 연결을 끊고자 요청하는 상태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(FIN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보낸 상태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pPr marL="0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	FIN_WAIT2 -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서버가 </a:t>
            </a:r>
            <a:r>
              <a:rPr lang="ko-KR" altLang="en-US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클라리언트로부터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연결 종료 응답을 기다리는 상태</a:t>
            </a:r>
          </a:p>
          <a:p>
            <a:pPr marL="0" indent="0">
              <a:buNone/>
            </a:pP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LAST_ACK -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호스트가 원격지 호스트의 연결 종료 요구 승인을 기다리는 상태</a:t>
            </a:r>
          </a:p>
          <a:p>
            <a:pPr marL="0" indent="0">
              <a:buNone/>
            </a:pP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LISTEN -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서버의 </a:t>
            </a:r>
            <a:r>
              <a:rPr lang="ko-KR" altLang="en-US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데몬이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떠 있어서 클라이언트의 접속 요청을 기다리고 있는 상태</a:t>
            </a:r>
          </a:p>
          <a:p>
            <a:pPr marL="0" indent="0">
              <a:buNone/>
            </a:pP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SYS_SENT -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클라이언트가 서버에게 연결을 요청한 상태</a:t>
            </a:r>
          </a:p>
          <a:p>
            <a:pPr marL="0" indent="0">
              <a:buNone/>
            </a:pP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SYN_RECEIVED -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서버가 클라이언트로부터 접속 요구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(SYN)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받아 클라이언트에게 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       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응답을 하였지만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아직 클라이언트에게   확인 </a:t>
            </a:r>
            <a:r>
              <a:rPr lang="ko-KR" altLang="en-US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메세지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(ACK)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는 받지 못한 상태</a:t>
            </a:r>
          </a:p>
          <a:p>
            <a:pPr marL="0" indent="0">
              <a:buNone/>
            </a:pP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TIME_WAIT -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연결은 종료되었지만 당분간 소켓을 열어놓은 상태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기본값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120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초 후 사라짐</a:t>
            </a:r>
          </a:p>
          <a:p>
            <a:pPr marL="0" indent="0">
              <a:buNone/>
            </a:pP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UNKNOWN -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소켓의 상태를 알 수 없음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53972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A8EEBA-496C-455A-8C44-44E984197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0663" y="162098"/>
            <a:ext cx="11270673" cy="653380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네트워크 관련 필수 개념 </a:t>
            </a: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(1)</a:t>
            </a:r>
          </a:p>
          <a:p>
            <a:pPr marL="0" indent="0">
              <a:buNone/>
            </a:pP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◆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TCP/IP (Transmission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Control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Protocol/Internet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Protocol)</a:t>
            </a:r>
          </a:p>
          <a:p>
            <a:pPr marL="0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-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컴퓨터끼리 네트워크 상으로 의사소통을 하는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“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프로토콜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“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중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인터넷 표준 프로토콜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- TCP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프로토콜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전송 데이터를 일정 단위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패킷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 나누고 포장하는 것에 관한 규약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- IP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프로토콜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직접 데이터를 주고 받는 것에 관한 규약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◆ 호스트 이름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(Hostname)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 도메인 이름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(Domain name)</a:t>
            </a:r>
          </a:p>
          <a:p>
            <a:pPr marL="0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-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호스트 이름은 각각의 컴퓨터에 지정된 이름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-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도메인 이름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또는 도메인 주소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는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naver.com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 같은 형식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◆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IP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주소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-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각 컴퓨터의 </a:t>
            </a:r>
            <a:r>
              <a:rPr lang="ko-KR" altLang="en-US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랜카드에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부여되는 중복되지 않는 유일한 주소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</a:t>
            </a:r>
          </a:p>
          <a:p>
            <a:pPr marL="0" indent="0">
              <a:buNone/>
            </a:pP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◆ 네트워크 주소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-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같은 네트워크에 </a:t>
            </a:r>
            <a:r>
              <a:rPr lang="ko-KR" altLang="en-US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속해있는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공통된 주소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네트워크를 대표함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ex) 192.168.111.0)</a:t>
            </a:r>
          </a:p>
        </p:txBody>
      </p:sp>
    </p:spTree>
    <p:extLst>
      <p:ext uri="{BB962C8B-B14F-4D97-AF65-F5344CB8AC3E}">
        <p14:creationId xmlns:p14="http://schemas.microsoft.com/office/powerpoint/2010/main" val="2401246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A8EEBA-496C-455A-8C44-44E984197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0663" y="162098"/>
            <a:ext cx="11270673" cy="65338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네트워크 관련 필수 개념 </a:t>
            </a: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(2)</a:t>
            </a:r>
          </a:p>
          <a:p>
            <a:pPr marL="0" indent="0">
              <a:buNone/>
            </a:pP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◆ </a:t>
            </a:r>
            <a:r>
              <a:rPr lang="ko-KR" altLang="en-US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브로드캐스트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(Broadcast)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주소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-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내부 네트워크의 모든 컴퓨터가 듣게 되는 주소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-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네트워크의 가장 마지막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IP</a:t>
            </a:r>
          </a:p>
          <a:p>
            <a:pPr marL="0" indent="0">
              <a:buNone/>
            </a:pP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◆ 게이트웨이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(Gateway),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라우터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(Router)</a:t>
            </a:r>
          </a:p>
          <a:p>
            <a:pPr marL="0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-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다른 네트워크와 연결해주는 역할을 하는 장비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◆ 넷마스크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(Netmask),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클래스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(Class)</a:t>
            </a:r>
          </a:p>
          <a:p>
            <a:pPr marL="0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-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넷마스크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네트워크의 규모를 결정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◆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DNS (Domain Name System)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서버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(=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네임서버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pPr marL="0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- URL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해당 컴퓨터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서버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IP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주소로 변환해주는 서버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- CentOS7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경우 설정 파일은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en-US" altLang="ko-KR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etc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en-US" altLang="ko-KR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reslov.conf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64649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A8EEBA-496C-455A-8C44-44E984197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0663" y="162098"/>
            <a:ext cx="11270673" cy="65338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네트워크 관련 명령어 실습 </a:t>
            </a: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(1)</a:t>
            </a:r>
          </a:p>
          <a:p>
            <a:pPr marL="0" indent="0">
              <a:buNone/>
            </a:pP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◆ </a:t>
            </a:r>
            <a:r>
              <a:rPr lang="en-US" altLang="ko-KR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nmtui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- Network Manager Text User Interface :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네트워크와 관련된 작업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	</a:t>
            </a:r>
            <a:r>
              <a:rPr lang="en-US" altLang="ko-KR" sz="2000" dirty="0"/>
              <a:t> • DHCP </a:t>
            </a:r>
            <a:r>
              <a:rPr lang="ko-KR" altLang="en-US" sz="2000" dirty="0"/>
              <a:t>또는 고정 </a:t>
            </a:r>
            <a:r>
              <a:rPr lang="en-US" altLang="ko-KR" sz="2000" dirty="0"/>
              <a:t>IP </a:t>
            </a:r>
            <a:r>
              <a:rPr lang="ko-KR" altLang="en-US" sz="2000" dirty="0"/>
              <a:t>주소 사용 결정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	</a:t>
            </a:r>
            <a:r>
              <a:rPr lang="en-US" altLang="ko-KR" sz="2000" dirty="0"/>
              <a:t> • IP</a:t>
            </a:r>
            <a:r>
              <a:rPr lang="ko-KR" altLang="en-US" sz="2000" dirty="0"/>
              <a:t>주소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서브넷</a:t>
            </a:r>
            <a:r>
              <a:rPr lang="en-US" altLang="ko-KR" sz="2000" dirty="0"/>
              <a:t>, </a:t>
            </a:r>
            <a:r>
              <a:rPr lang="ko-KR" altLang="en-US" sz="2000" dirty="0"/>
              <a:t>게이트웨이 등 정보 입력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	</a:t>
            </a:r>
            <a:r>
              <a:rPr lang="en-US" altLang="ko-KR" sz="2000" dirty="0"/>
              <a:t> • DNS </a:t>
            </a:r>
            <a:r>
              <a:rPr lang="ko-KR" altLang="en-US" sz="2000" dirty="0"/>
              <a:t>정보 입력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	</a:t>
            </a:r>
            <a:r>
              <a:rPr lang="en-US" altLang="ko-KR" sz="2000" dirty="0"/>
              <a:t> • </a:t>
            </a:r>
            <a:r>
              <a:rPr lang="ko-KR" altLang="en-US" sz="2000" dirty="0"/>
              <a:t>네트워크 카드 드라이버 설정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	</a:t>
            </a:r>
            <a:r>
              <a:rPr lang="en-US" altLang="ko-KR" sz="2000" dirty="0"/>
              <a:t> • </a:t>
            </a:r>
            <a:r>
              <a:rPr lang="ko-KR" altLang="en-US" sz="2000" dirty="0"/>
              <a:t>네트워크 장치 </a:t>
            </a:r>
            <a:r>
              <a:rPr lang="en-US" altLang="ko-KR" sz="2000" dirty="0"/>
              <a:t>(eth) </a:t>
            </a:r>
            <a:r>
              <a:rPr lang="ko-KR" altLang="en-US" sz="2000" dirty="0"/>
              <a:t>설정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◆ 네트워크 </a:t>
            </a:r>
            <a:r>
              <a:rPr lang="ko-KR" altLang="en-US" sz="20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재시작 명령어</a:t>
            </a:r>
            <a:endParaRPr lang="en-US" altLang="ko-KR" sz="20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sz="20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- systemctl restart NerworkManager (CentOS8)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- </a:t>
            </a:r>
            <a:r>
              <a:rPr lang="en-US" altLang="ko-KR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systemctl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restart network</a:t>
            </a:r>
          </a:p>
          <a:p>
            <a:pPr marL="0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- service network restart</a:t>
            </a:r>
          </a:p>
          <a:p>
            <a:pPr marL="0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- /</a:t>
            </a:r>
            <a:r>
              <a:rPr lang="en-US" altLang="ko-KR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etc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en-US" altLang="ko-KR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init.d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/network restart</a:t>
            </a:r>
          </a:p>
        </p:txBody>
      </p:sp>
    </p:spTree>
    <p:extLst>
      <p:ext uri="{BB962C8B-B14F-4D97-AF65-F5344CB8AC3E}">
        <p14:creationId xmlns:p14="http://schemas.microsoft.com/office/powerpoint/2010/main" val="1516940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A8EEBA-496C-455A-8C44-44E984197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0663" y="162098"/>
            <a:ext cx="11270673" cy="65338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네트워크 관련 명령어 실습 </a:t>
            </a: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(2)</a:t>
            </a:r>
          </a:p>
          <a:p>
            <a:pPr marL="0" indent="0">
              <a:buNone/>
            </a:pP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◆ </a:t>
            </a:r>
            <a:r>
              <a:rPr lang="en-US" altLang="ko-KR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ifup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[device]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및 </a:t>
            </a:r>
            <a:r>
              <a:rPr lang="en-US" altLang="ko-KR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ifdown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[device]</a:t>
            </a:r>
          </a:p>
          <a:p>
            <a:pPr marL="0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-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네트워크 장치를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On, Off </a:t>
            </a:r>
          </a:p>
          <a:p>
            <a:pPr marL="0" indent="0">
              <a:buNone/>
            </a:pP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◆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ifconfig [device]</a:t>
            </a:r>
          </a:p>
          <a:p>
            <a:pPr marL="0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-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해당 장치의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IP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주소 정보를 출력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◆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ping [IP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주소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or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[URL]</a:t>
            </a:r>
          </a:p>
          <a:p>
            <a:pPr marL="0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-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해당 컴퓨터가 네트워크 상에서 응답하는지 테스트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연결이 되는지 테스트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pPr marL="0" indent="0">
              <a:buNone/>
            </a:pP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◆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netstat –nr  :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라우팅 테이블 확인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(netstat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관련은 뒤에 조금 더 자세히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pPr marL="0" indent="0">
              <a:buNone/>
            </a:pP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◆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route :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라우팅 테이블 확인 및 설정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◆ </a:t>
            </a:r>
            <a:r>
              <a:rPr lang="en-US" altLang="ko-KR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arp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:  </a:t>
            </a:r>
            <a:r>
              <a:rPr lang="en-US" altLang="ko-KR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arp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테이블 확인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(-d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r>
              <a:rPr lang="en-US" altLang="ko-KR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arp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cache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삭제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30602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A8EEBA-496C-455A-8C44-44E984197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0663" y="162098"/>
            <a:ext cx="11270673" cy="65338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네트워크 설정과 관련된 주요 파일</a:t>
            </a:r>
            <a:endParaRPr lang="en-US" altLang="ko-KR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◆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en-US" altLang="ko-KR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etc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en-US" altLang="ko-KR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sysconfig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/network-scripts/</a:t>
            </a:r>
            <a:r>
              <a:rPr lang="en-US" altLang="ko-KR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ifcfg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-[device]</a:t>
            </a:r>
          </a:p>
          <a:p>
            <a:pPr marL="0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-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네트워크 장치에 설정된 정보가 들어있는 파일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◆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en-US" altLang="ko-KR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etc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en-US" altLang="ko-KR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resolv.conf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- DNS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서버의 정보 및 호스트 이름이 들어있는 파일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◆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en-US" altLang="ko-KR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etc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/hosts</a:t>
            </a:r>
          </a:p>
          <a:p>
            <a:pPr marL="0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-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간이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DNS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파일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</a:t>
            </a:r>
          </a:p>
          <a:p>
            <a:pPr marL="0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-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외부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DNS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서버에 질의하기 전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hosts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파일 먼저 검색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87936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A8EEBA-496C-455A-8C44-44E984197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0663" y="162098"/>
            <a:ext cx="11270673" cy="65338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네트워크 관련 명령어</a:t>
            </a:r>
            <a:endParaRPr lang="en-US" altLang="ko-KR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◆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ping</a:t>
            </a:r>
          </a:p>
          <a:p>
            <a:pPr marL="0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-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상대 시스템으로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echo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패킷을 전송하고 이에 대한 응답 패킷 수신여부에 따라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   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통신이 가능 여부를 확인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-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통신양이 많은 서버의 경우 통신이 가능하더라도 응답하지 않도록 설정할 수 있음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- ping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옵션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[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목적지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</a:t>
            </a:r>
          </a:p>
          <a:p>
            <a:pPr marL="0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	c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옵션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패킷의 개수 설정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		I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옵션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전송 간격 설정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◆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netstat</a:t>
            </a:r>
          </a:p>
          <a:p>
            <a:pPr marL="0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-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각 프로토콜별 활성화 된 서비스 및 서비스관련 프로세스 목록 확인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- netstat [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옵션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</a:t>
            </a:r>
          </a:p>
          <a:p>
            <a:pPr marL="0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- </a:t>
            </a:r>
            <a:r>
              <a:rPr lang="en-US" altLang="ko-KR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tcp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와 </a:t>
            </a:r>
            <a:r>
              <a:rPr lang="en-US" altLang="ko-KR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udp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각 프로토콜별로 활성화 된 서비스 및 관련 프로세스를 확인할 수 있는 도구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	-l (listen) :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연결 가능한 상태</a:t>
            </a:r>
          </a:p>
          <a:p>
            <a:pPr marL="0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	-n (number port) :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포트 넘버</a:t>
            </a:r>
          </a:p>
          <a:p>
            <a:pPr marL="0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	-t (</a:t>
            </a:r>
            <a:r>
              <a:rPr lang="en-US" altLang="ko-KR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tcp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: </a:t>
            </a:r>
            <a:r>
              <a:rPr lang="en-US" altLang="ko-KR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tcp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	-u (</a:t>
            </a:r>
            <a:r>
              <a:rPr lang="en-US" altLang="ko-KR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udp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: </a:t>
            </a:r>
            <a:r>
              <a:rPr lang="en-US" altLang="ko-KR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udp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127880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A8EEBA-496C-455A-8C44-44E984197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0663" y="162098"/>
            <a:ext cx="11270673" cy="65338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네트워크 관련 명령어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	-p :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프로그램 이름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 PID</a:t>
            </a:r>
          </a:p>
          <a:p>
            <a:pPr marL="0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	-a :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모두</a:t>
            </a:r>
          </a:p>
          <a:p>
            <a:pPr marL="0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	-</a:t>
            </a:r>
            <a:r>
              <a:rPr lang="en-US" altLang="ko-KR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: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이더넷 </a:t>
            </a:r>
            <a:r>
              <a:rPr lang="ko-KR" altLang="en-US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카드별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정상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에러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드랍 송수신 패킷 수 확인</a:t>
            </a:r>
          </a:p>
          <a:p>
            <a:pPr marL="0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	-r :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라우팅 테이블</a:t>
            </a:r>
          </a:p>
          <a:p>
            <a:pPr marL="0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	-s :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네트워크 통계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◆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netstat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 예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- netstat -</a:t>
            </a:r>
            <a:r>
              <a:rPr lang="en-US" altLang="ko-KR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anp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: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연결을 기다리는 목록과 프로그램을 보여준다</a:t>
            </a:r>
          </a:p>
          <a:p>
            <a:pPr marL="0" indent="0">
              <a:buNone/>
            </a:pP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- netstat -an | grep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포트번호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특정 포트가 사용 중에 있는지 확인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- netstat -</a:t>
            </a:r>
            <a:r>
              <a:rPr lang="en-US" altLang="ko-KR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antp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| grep </a:t>
            </a:r>
            <a:r>
              <a:rPr lang="ko-KR" altLang="en-US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상태값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특정 상태를 가진 </a:t>
            </a:r>
            <a:r>
              <a:rPr lang="en-US" altLang="ko-KR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tcp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포트 등을 보여줌</a:t>
            </a:r>
          </a:p>
          <a:p>
            <a:pPr marL="0" indent="0">
              <a:buNone/>
            </a:pP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- netstat -</a:t>
            </a:r>
            <a:r>
              <a:rPr lang="en-US" altLang="ko-KR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nlpt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: TCP listening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상태의 포트와 프로그램을 보여준다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	ex) netstat –an | grep 22	</a:t>
            </a:r>
          </a:p>
          <a:p>
            <a:pPr marL="0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   	        netstat –</a:t>
            </a:r>
            <a:r>
              <a:rPr lang="en-US" altLang="ko-KR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antp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| grep LISTEN</a:t>
            </a:r>
          </a:p>
        </p:txBody>
      </p:sp>
    </p:spTree>
    <p:extLst>
      <p:ext uri="{BB962C8B-B14F-4D97-AF65-F5344CB8AC3E}">
        <p14:creationId xmlns:p14="http://schemas.microsoft.com/office/powerpoint/2010/main" val="40189278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A8EEBA-496C-455A-8C44-44E984197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0663" y="162098"/>
            <a:ext cx="11270673" cy="65338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네트워크 관련 명령어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◆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TCP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프로토콜 </a:t>
            </a:r>
            <a:r>
              <a:rPr lang="ko-KR" altLang="en-US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상태값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(1)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E481C5-11D0-45DF-8BDB-CC30B1D5B8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98690" y="1032345"/>
            <a:ext cx="8394613" cy="12187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29224971-2DC3-4CFF-B936-581514522C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98690" y="2251087"/>
            <a:ext cx="8394613" cy="44448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647153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</TotalTime>
  <Words>993</Words>
  <Application>Microsoft Office PowerPoint</Application>
  <PresentationFormat>와이드스크린</PresentationFormat>
  <Paragraphs>123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나눔바른고딕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DK</dc:creator>
  <cp:lastModifiedBy>DK</cp:lastModifiedBy>
  <cp:revision>13</cp:revision>
  <dcterms:created xsi:type="dcterms:W3CDTF">2021-01-08T03:42:01Z</dcterms:created>
  <dcterms:modified xsi:type="dcterms:W3CDTF">2021-03-22T03:49:49Z</dcterms:modified>
</cp:coreProperties>
</file>