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C7D8-1B7E-4B3F-BC71-828C486B344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757-DA3B-40B9-B92B-0507FC486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C7D8-1B7E-4B3F-BC71-828C486B344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757-DA3B-40B9-B92B-0507FC486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C7D8-1B7E-4B3F-BC71-828C486B344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757-DA3B-40B9-B92B-0507FC486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C7D8-1B7E-4B3F-BC71-828C486B344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757-DA3B-40B9-B92B-0507FC486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C7D8-1B7E-4B3F-BC71-828C486B344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757-DA3B-40B9-B92B-0507FC486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C7D8-1B7E-4B3F-BC71-828C486B344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757-DA3B-40B9-B92B-0507FC486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C7D8-1B7E-4B3F-BC71-828C486B344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757-DA3B-40B9-B92B-0507FC486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C7D8-1B7E-4B3F-BC71-828C486B344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757-DA3B-40B9-B92B-0507FC486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C7D8-1B7E-4B3F-BC71-828C486B344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757-DA3B-40B9-B92B-0507FC486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C7D8-1B7E-4B3F-BC71-828C486B344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757-DA3B-40B9-B92B-0507FC486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C7D8-1B7E-4B3F-BC71-828C486B344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757-DA3B-40B9-B92B-0507FC486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0C7D8-1B7E-4B3F-BC71-828C486B344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3757-DA3B-40B9-B92B-0507FC486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14290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 </a:t>
            </a:r>
            <a:r>
              <a:rPr lang="ko-KR" altLang="en-US" dirty="0" smtClean="0"/>
              <a:t>폴더 공유설정하기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438274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571480"/>
            <a:ext cx="421484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714752"/>
            <a:ext cx="450059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3571900"/>
            <a:ext cx="4214842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14290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smtClean="0"/>
              <a:t>DNS</a:t>
            </a:r>
            <a:r>
              <a:rPr lang="ko-KR" altLang="en-US" dirty="0"/>
              <a:t>서버에서 </a:t>
            </a:r>
            <a:r>
              <a:rPr lang="en-US" altLang="ko-KR" dirty="0"/>
              <a:t>blog</a:t>
            </a:r>
            <a:r>
              <a:rPr lang="ko-KR" altLang="en-US" dirty="0"/>
              <a:t>를 위한 </a:t>
            </a:r>
            <a:r>
              <a:rPr lang="en-US" altLang="ko-KR" dirty="0"/>
              <a:t>host blog</a:t>
            </a:r>
            <a:r>
              <a:rPr lang="ko-KR" altLang="en-US" dirty="0"/>
              <a:t>추가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7620" y="4000504"/>
            <a:ext cx="5286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11. default.htm</a:t>
            </a:r>
            <a:r>
              <a:rPr lang="ko-KR" altLang="en-US" dirty="0" smtClean="0"/>
              <a:t>으로 저장한 후 </a:t>
            </a:r>
            <a:r>
              <a:rPr lang="en-US" altLang="ko-KR" dirty="0" smtClean="0"/>
              <a:t>my\user6</a:t>
            </a:r>
            <a:r>
              <a:rPr lang="ko-KR" altLang="en-US" dirty="0" smtClean="0"/>
              <a:t>의 홈폴더로 복사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12. </a:t>
            </a:r>
            <a:r>
              <a:rPr lang="ko-KR" altLang="en-US" dirty="0" smtClean="0"/>
              <a:t>다시 계정전환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northwind</a:t>
            </a:r>
            <a:r>
              <a:rPr lang="en-US" altLang="ko-KR" dirty="0" smtClean="0"/>
              <a:t>\administrator)</a:t>
            </a:r>
            <a:r>
              <a:rPr lang="ko-KR" altLang="en-US" dirty="0" smtClean="0"/>
              <a:t>한 뒤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시작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관리도구 </a:t>
            </a:r>
            <a:r>
              <a:rPr lang="en-US" altLang="ko-KR" dirty="0" smtClean="0"/>
              <a:t>– IIS </a:t>
            </a:r>
            <a:r>
              <a:rPr lang="ko-KR" altLang="en-US" dirty="0" smtClean="0"/>
              <a:t>관리자 선택을 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714356"/>
            <a:ext cx="407196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642918"/>
            <a:ext cx="424622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286124"/>
            <a:ext cx="3714744" cy="342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14290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smtClean="0"/>
              <a:t>DNS</a:t>
            </a:r>
            <a:r>
              <a:rPr lang="ko-KR" altLang="en-US" dirty="0"/>
              <a:t>서버에서 </a:t>
            </a:r>
            <a:r>
              <a:rPr lang="en-US" altLang="ko-KR" dirty="0"/>
              <a:t>blog</a:t>
            </a:r>
            <a:r>
              <a:rPr lang="ko-KR" altLang="en-US" dirty="0"/>
              <a:t>를 위한 </a:t>
            </a:r>
            <a:r>
              <a:rPr lang="en-US" altLang="ko-KR" dirty="0"/>
              <a:t>host blog</a:t>
            </a:r>
            <a:r>
              <a:rPr lang="ko-KR" altLang="en-US" dirty="0"/>
              <a:t>추가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6214" y="4286256"/>
            <a:ext cx="5286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13. Default Web Site </a:t>
            </a:r>
            <a:r>
              <a:rPr lang="ko-KR" altLang="en-US" dirty="0" smtClean="0"/>
              <a:t>홈으로 들어옵니다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14. </a:t>
            </a:r>
            <a:r>
              <a:rPr lang="ko-KR" altLang="en-US" dirty="0" smtClean="0"/>
              <a:t>오른쪽 기본설정을 눌러줍니다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15. </a:t>
            </a:r>
            <a:r>
              <a:rPr lang="ko-KR" altLang="en-US" dirty="0" smtClean="0"/>
              <a:t>사이트 </a:t>
            </a:r>
            <a:r>
              <a:rPr lang="ko-KR" altLang="en-US" dirty="0" err="1" smtClean="0"/>
              <a:t>편집창이</a:t>
            </a:r>
            <a:r>
              <a:rPr lang="ko-KR" altLang="en-US" dirty="0" smtClean="0"/>
              <a:t> 뜨면 실제 경로 옆에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눌러줍니다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16. C:\My</a:t>
            </a:r>
            <a:r>
              <a:rPr lang="ko-KR" altLang="en-US" dirty="0" smtClean="0"/>
              <a:t>폴더를 지정해 줍니다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1480"/>
            <a:ext cx="521494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500174"/>
            <a:ext cx="3541455" cy="150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714752"/>
            <a:ext cx="35337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14290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smtClean="0"/>
              <a:t>DNS</a:t>
            </a:r>
            <a:r>
              <a:rPr lang="ko-KR" altLang="en-US" dirty="0"/>
              <a:t>서버에서 </a:t>
            </a:r>
            <a:r>
              <a:rPr lang="en-US" altLang="ko-KR" dirty="0"/>
              <a:t>blog</a:t>
            </a:r>
            <a:r>
              <a:rPr lang="ko-KR" altLang="en-US" dirty="0"/>
              <a:t>를 위한 </a:t>
            </a:r>
            <a:r>
              <a:rPr lang="en-US" altLang="ko-KR" dirty="0"/>
              <a:t>host blog</a:t>
            </a:r>
            <a:r>
              <a:rPr lang="ko-KR" altLang="en-US" dirty="0"/>
              <a:t>추가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5715016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17. </a:t>
            </a:r>
            <a:r>
              <a:rPr lang="ko-KR" altLang="en-US" dirty="0" err="1" smtClean="0"/>
              <a:t>변경후</a:t>
            </a:r>
            <a:r>
              <a:rPr lang="ko-KR" altLang="en-US" dirty="0" smtClean="0"/>
              <a:t> 확인을 눌러줍니다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18. </a:t>
            </a:r>
            <a:r>
              <a:rPr lang="ko-KR" altLang="en-US" dirty="0" smtClean="0"/>
              <a:t>인터넷 창을 열어서 </a:t>
            </a:r>
            <a:r>
              <a:rPr lang="en-US" altLang="ko-KR" dirty="0" smtClean="0"/>
              <a:t>my.northwind.com/user6</a:t>
            </a:r>
            <a:r>
              <a:rPr lang="ko-KR" altLang="en-US" dirty="0" smtClean="0"/>
              <a:t>을 입력합니다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19. </a:t>
            </a:r>
            <a:r>
              <a:rPr lang="en-US" altLang="ko-KR" dirty="0" smtClean="0"/>
              <a:t>my.northwind.com/user6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열면 위와 같은 인터넷창이 뜨면 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642918"/>
            <a:ext cx="4357718" cy="184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642918"/>
            <a:ext cx="4143404" cy="229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571744"/>
            <a:ext cx="433387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14290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 </a:t>
            </a:r>
            <a:r>
              <a:rPr lang="ko-KR" altLang="en-US" dirty="0" smtClean="0"/>
              <a:t>폴더 공유설정 하기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8596" y="928670"/>
            <a:ext cx="8478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C:\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my</a:t>
            </a:r>
            <a:r>
              <a:rPr lang="ko-KR" altLang="en-US" dirty="0" smtClean="0"/>
              <a:t>라는 폴더를 생성합니다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폴더를 생성한 후 </a:t>
            </a:r>
            <a:r>
              <a:rPr lang="en-US" altLang="ko-KR" dirty="0" smtClean="0"/>
              <a:t>my</a:t>
            </a:r>
            <a:r>
              <a:rPr lang="ko-KR" altLang="en-US" dirty="0" smtClean="0"/>
              <a:t>폴더에서 마우스 오른쪽을 눌러서 속성으로 들어갑니다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속성에서 </a:t>
            </a:r>
            <a:r>
              <a:rPr lang="ko-KR" altLang="en-US" dirty="0" err="1" smtClean="0"/>
              <a:t>공유탭으로</a:t>
            </a:r>
            <a:r>
              <a:rPr lang="ko-KR" altLang="en-US" dirty="0" smtClean="0"/>
              <a:t> 들어갑니다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공유탭에서</a:t>
            </a:r>
            <a:r>
              <a:rPr lang="ko-KR" altLang="en-US" dirty="0" smtClean="0"/>
              <a:t> 고급공유를 누르고 선택한 폴더 공유를 선택합니다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아래에 권한을 눌러서 모두 권한을 체크해줍니다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그리고 경로가 아래같이 지정이 되었는지 확인 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714620"/>
            <a:ext cx="3630593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1429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프로필 속성 설정하기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157163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143240" y="4357694"/>
            <a:ext cx="6000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시작에서 </a:t>
            </a:r>
            <a:r>
              <a:rPr lang="en-US" altLang="ko-KR" dirty="0" smtClean="0"/>
              <a:t>Active Directory </a:t>
            </a:r>
            <a:r>
              <a:rPr lang="ko-KR" altLang="en-US" dirty="0" smtClean="0"/>
              <a:t>사용자 및 컴퓨터를 클릭합니다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사용자에 마우스 </a:t>
            </a:r>
            <a:r>
              <a:rPr lang="ko-KR" altLang="en-US" dirty="0" err="1" smtClean="0"/>
              <a:t>오른쪽누르고</a:t>
            </a:r>
            <a:r>
              <a:rPr lang="ko-KR" altLang="en-US" dirty="0" smtClean="0"/>
              <a:t> 속성으로 들어갑니다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사용자 속성에서 프로필 탭에서 </a:t>
            </a:r>
            <a:r>
              <a:rPr lang="ko-KR" altLang="en-US" dirty="0" err="1" smtClean="0"/>
              <a:t>홈폴더에서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홈폴더</a:t>
            </a:r>
            <a:r>
              <a:rPr lang="ko-KR" altLang="en-US" dirty="0" smtClean="0"/>
              <a:t> 연결 지정을 해줍니다</a:t>
            </a:r>
            <a:r>
              <a:rPr lang="en-US" altLang="ko-KR" dirty="0" smtClean="0"/>
              <a:t>.(</a:t>
            </a:r>
            <a:r>
              <a:rPr lang="en-US" altLang="ko-KR" dirty="0" smtClean="0"/>
              <a:t>\\tokyo\my\%username%)</a:t>
            </a:r>
          </a:p>
          <a:p>
            <a:pPr marL="342900" indent="-342900">
              <a:buFontTx/>
              <a:buAutoNum type="arabicPeriod"/>
            </a:pPr>
            <a:endParaRPr lang="ko-KR" alt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571480"/>
            <a:ext cx="6357982" cy="307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8" y="3643314"/>
            <a:ext cx="3071802" cy="31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14290"/>
            <a:ext cx="497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 smtClean="0"/>
              <a:t>웹 서버</a:t>
            </a:r>
            <a:r>
              <a:rPr lang="en-US" altLang="ko-KR" dirty="0" smtClean="0"/>
              <a:t> IIS(Internet Information Service)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676098"/>
            <a:ext cx="4357717" cy="305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714752"/>
            <a:ext cx="4214842" cy="300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646092"/>
            <a:ext cx="4357718" cy="28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500042"/>
            <a:ext cx="4214841" cy="308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14290"/>
            <a:ext cx="497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 smtClean="0"/>
              <a:t>웹 서버</a:t>
            </a:r>
            <a:r>
              <a:rPr lang="en-US" altLang="ko-KR" dirty="0" smtClean="0"/>
              <a:t> IIS(Internet Information Service)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42918"/>
            <a:ext cx="428369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642918"/>
            <a:ext cx="438721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85786" y="4357694"/>
            <a:ext cx="5767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서버 관리자 창을 엽니다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서버관리자에서 아래쪽에 역할 추가를 눌러줍니다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역할 추가에서 </a:t>
            </a:r>
            <a:r>
              <a:rPr lang="ko-KR" altLang="en-US" dirty="0" err="1" smtClean="0"/>
              <a:t>웹서버</a:t>
            </a:r>
            <a:r>
              <a:rPr lang="en-US" altLang="ko-KR" dirty="0" smtClean="0"/>
              <a:t>(IIS)</a:t>
            </a:r>
            <a:r>
              <a:rPr lang="ko-KR" altLang="en-US" dirty="0" smtClean="0"/>
              <a:t>를 체크 후 설치해줍니다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14290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smtClean="0"/>
              <a:t>DNS</a:t>
            </a:r>
            <a:r>
              <a:rPr lang="ko-KR" altLang="en-US" dirty="0"/>
              <a:t>서버에서 </a:t>
            </a:r>
            <a:r>
              <a:rPr lang="en-US" altLang="ko-KR" dirty="0"/>
              <a:t>blog</a:t>
            </a:r>
            <a:r>
              <a:rPr lang="ko-KR" altLang="en-US" dirty="0"/>
              <a:t>를 위한 </a:t>
            </a:r>
            <a:r>
              <a:rPr lang="en-US" altLang="ko-KR" dirty="0"/>
              <a:t>host blog</a:t>
            </a:r>
            <a:r>
              <a:rPr lang="ko-KR" altLang="en-US" dirty="0"/>
              <a:t>추가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4572008"/>
            <a:ext cx="8134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시작메뉴에서 관리도구로 들어가서 </a:t>
            </a:r>
            <a:r>
              <a:rPr lang="en-US" altLang="ko-KR" dirty="0" smtClean="0"/>
              <a:t>DNS</a:t>
            </a:r>
            <a:r>
              <a:rPr lang="ko-KR" altLang="en-US" dirty="0" smtClean="0"/>
              <a:t>를 클릭합니다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정방향</a:t>
            </a:r>
            <a:r>
              <a:rPr lang="ko-KR" altLang="en-US" dirty="0" smtClean="0"/>
              <a:t> 조회영역을 선택하여서 </a:t>
            </a:r>
            <a:r>
              <a:rPr lang="en-US" altLang="ko-KR" dirty="0" smtClean="0"/>
              <a:t>northwind.com</a:t>
            </a:r>
            <a:r>
              <a:rPr lang="ko-KR" altLang="en-US" dirty="0" smtClean="0"/>
              <a:t>에서 마우스 오른쪽 눌러서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새 호스트를 선택합니다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157163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642918"/>
            <a:ext cx="457194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54" y="642918"/>
            <a:ext cx="19526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14290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smtClean="0"/>
              <a:t>DNS</a:t>
            </a:r>
            <a:r>
              <a:rPr lang="ko-KR" altLang="en-US" dirty="0"/>
              <a:t>서버에서 </a:t>
            </a:r>
            <a:r>
              <a:rPr lang="en-US" altLang="ko-KR" dirty="0"/>
              <a:t>blog</a:t>
            </a:r>
            <a:r>
              <a:rPr lang="ko-KR" altLang="en-US" dirty="0"/>
              <a:t>를 위한 </a:t>
            </a:r>
            <a:r>
              <a:rPr lang="en-US" altLang="ko-KR" dirty="0"/>
              <a:t>host blog</a:t>
            </a:r>
            <a:r>
              <a:rPr lang="ko-KR" altLang="en-US" dirty="0"/>
              <a:t>추가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282" y="4071942"/>
            <a:ext cx="8140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새 호스트를 선택 후 이름에 </a:t>
            </a:r>
            <a:r>
              <a:rPr lang="en-US" altLang="ko-KR" dirty="0" smtClean="0"/>
              <a:t>my</a:t>
            </a:r>
            <a:r>
              <a:rPr lang="ko-KR" altLang="en-US" dirty="0" smtClean="0"/>
              <a:t>를 입력하고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주소에는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IIS</a:t>
            </a:r>
            <a:r>
              <a:rPr lang="ko-KR" altLang="en-US" dirty="0" smtClean="0"/>
              <a:t>서버를 설치한 서버의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입력합니다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4. </a:t>
            </a:r>
            <a:r>
              <a:rPr lang="ko-KR" altLang="en-US" dirty="0" smtClean="0"/>
              <a:t>호스트 추가를 눌러줍니다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5. my.northwind.com </a:t>
            </a:r>
            <a:r>
              <a:rPr lang="ko-KR" altLang="en-US" dirty="0" smtClean="0"/>
              <a:t>호스트 레코드를 올바르게 </a:t>
            </a:r>
            <a:r>
              <a:rPr lang="ko-KR" altLang="en-US" dirty="0" err="1" smtClean="0"/>
              <a:t>만들었습니다를</a:t>
            </a:r>
            <a:r>
              <a:rPr lang="ko-KR" altLang="en-US" dirty="0" smtClean="0"/>
              <a:t> 확인합니다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37909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643050"/>
            <a:ext cx="41052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14290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smtClean="0"/>
              <a:t>DNS</a:t>
            </a:r>
            <a:r>
              <a:rPr lang="ko-KR" altLang="en-US" dirty="0"/>
              <a:t>서버에서 </a:t>
            </a:r>
            <a:r>
              <a:rPr lang="en-US" altLang="ko-KR" dirty="0"/>
              <a:t>blog</a:t>
            </a:r>
            <a:r>
              <a:rPr lang="ko-KR" altLang="en-US" dirty="0"/>
              <a:t>를 위한 </a:t>
            </a:r>
            <a:r>
              <a:rPr lang="en-US" altLang="ko-KR" dirty="0"/>
              <a:t>host blog</a:t>
            </a:r>
            <a:r>
              <a:rPr lang="ko-KR" altLang="en-US" dirty="0"/>
              <a:t>추가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282" y="4071942"/>
            <a:ext cx="8956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추가 후 완료를 눌러주고 끕니다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7. </a:t>
            </a:r>
            <a:r>
              <a:rPr lang="ko-KR" altLang="en-US" dirty="0" smtClean="0"/>
              <a:t>추가한 후 실행에서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를 입력하여 명령 프롬프트</a:t>
            </a:r>
            <a:r>
              <a:rPr lang="en-US" altLang="ko-KR" dirty="0" smtClean="0"/>
              <a:t>(Command Prompt)</a:t>
            </a:r>
            <a:r>
              <a:rPr lang="ko-KR" altLang="en-US" dirty="0" smtClean="0"/>
              <a:t>를 엽니다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8. </a:t>
            </a:r>
            <a:r>
              <a:rPr lang="ko-KR" altLang="en-US" dirty="0" smtClean="0"/>
              <a:t>제대로 만들어졌는지 확인하기 위해서 </a:t>
            </a:r>
            <a:r>
              <a:rPr lang="en-US" altLang="ko-KR" dirty="0" smtClean="0"/>
              <a:t>ping my.northwind.com</a:t>
            </a:r>
            <a:r>
              <a:rPr lang="ko-KR" altLang="en-US" dirty="0" smtClean="0"/>
              <a:t>을 입력하여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보내 봅니다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핑이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안가면</a:t>
            </a:r>
            <a:r>
              <a:rPr lang="ko-KR" altLang="en-US" dirty="0" smtClean="0"/>
              <a:t> 호스트 추가할 때 오타를 냈거나 한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그래도 안 </a:t>
            </a:r>
            <a:r>
              <a:rPr lang="ko-KR" altLang="en-US" dirty="0" err="1" smtClean="0"/>
              <a:t>될시</a:t>
            </a:r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ipconfig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flushdns</a:t>
            </a:r>
            <a:r>
              <a:rPr lang="ko-KR" altLang="en-US" dirty="0"/>
              <a:t> </a:t>
            </a:r>
            <a:r>
              <a:rPr lang="ko-KR" altLang="en-US" dirty="0" smtClean="0"/>
              <a:t>입력 후 다시 하면 됩니다</a:t>
            </a:r>
            <a:r>
              <a:rPr lang="en-US" altLang="ko-KR" dirty="0" smtClean="0"/>
              <a:t>.)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41814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4833" y="1071546"/>
            <a:ext cx="4406323" cy="292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14290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smtClean="0"/>
              <a:t>DNS</a:t>
            </a:r>
            <a:r>
              <a:rPr lang="ko-KR" altLang="en-US" dirty="0"/>
              <a:t>서버에서 </a:t>
            </a:r>
            <a:r>
              <a:rPr lang="en-US" altLang="ko-KR" dirty="0"/>
              <a:t>blog</a:t>
            </a:r>
            <a:r>
              <a:rPr lang="ko-KR" altLang="en-US" dirty="0"/>
              <a:t>를 위한 </a:t>
            </a:r>
            <a:r>
              <a:rPr lang="en-US" altLang="ko-KR" dirty="0"/>
              <a:t>host blog</a:t>
            </a:r>
            <a:r>
              <a:rPr lang="ko-KR" altLang="en-US" dirty="0"/>
              <a:t>추가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2500330" cy="324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642918"/>
            <a:ext cx="260603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642918"/>
            <a:ext cx="2786082" cy="333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0271" y="4214818"/>
            <a:ext cx="3304474" cy="227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384</Words>
  <Application>Microsoft Office PowerPoint</Application>
  <PresentationFormat>화면 슬라이드 쇼(4:3)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11</cp:revision>
  <dcterms:created xsi:type="dcterms:W3CDTF">2022-04-07T05:26:51Z</dcterms:created>
  <dcterms:modified xsi:type="dcterms:W3CDTF">2022-04-07T07:12:32Z</dcterms:modified>
</cp:coreProperties>
</file>