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6" r:id="rId5"/>
    <p:sldId id="283" r:id="rId6"/>
    <p:sldId id="268" r:id="rId7"/>
    <p:sldId id="284" r:id="rId8"/>
    <p:sldId id="269" r:id="rId9"/>
    <p:sldId id="285" r:id="rId10"/>
    <p:sldId id="270" r:id="rId11"/>
    <p:sldId id="286" r:id="rId12"/>
    <p:sldId id="2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1_사용자 지정 레이아웃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407501" y="859338"/>
            <a:ext cx="1118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1391320" y="337934"/>
            <a:ext cx="5275369" cy="511062"/>
          </a:xfrm>
        </p:spPr>
        <p:txBody>
          <a:bodyPr vert="horz" wrap="none" lIns="91440" tIns="45720" rIns="91440" bIns="45720" anchor="ctr">
            <a:noAutofit/>
          </a:bodyPr>
          <a:lstStyle>
            <a:lvl1pPr>
              <a:defRPr lang="ko-KR" altLang="en-US" sz="2600" b="1" spc="-3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2600" spc="-300">
                <a:latin typeface="+mj-lt"/>
                <a:ea typeface="+mj-ea"/>
                <a:cs typeface="+mj-cs"/>
              </a:rPr>
              <a:t>슬라이드 제목을 입력해주세요</a:t>
            </a:r>
            <a:endParaRPr lang="ko-KR" altLang="en-US" sz="2600" spc="-3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380619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0335" y="2611520"/>
            <a:ext cx="2925174" cy="1397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lnSpc>
                <a:spcPct val="90000"/>
              </a:lnSpc>
              <a:defRPr/>
            </a:pPr>
            <a:r>
              <a:rPr lang="en-US" altLang="ko-KR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React</a:t>
            </a:r>
            <a:endParaRPr lang="en-US" altLang="ko-KR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  <a:p>
            <a:pPr lvl="0" latinLnBrk="1">
              <a:lnSpc>
                <a:spcPct val="90000"/>
              </a:lnSpc>
              <a:defRPr/>
            </a:pPr>
            <a:r>
              <a:rPr lang="ko-KR" altLang="en-US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프로그래밍</a:t>
            </a:r>
            <a:endParaRPr lang="ko-KR" altLang="en-US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7381" y="1923135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lvl="0" algn="ctr" latinLnBrk="1">
              <a:defRPr/>
            </a:pPr>
            <a:r>
              <a:rPr lang="ko-KR" altLang="en-US" sz="13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/>
                <a:ea typeface="Noto Sans CJK KR Regular"/>
              </a:rPr>
              <a:t>프로그래밍 </a:t>
            </a:r>
            <a:r>
              <a:rPr lang="en-US" altLang="ko-KR" sz="13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/>
                <a:ea typeface="Noto Sans CJK KR Regular"/>
              </a:rPr>
              <a:t>React</a:t>
            </a:r>
            <a:endParaRPr lang="en-US" altLang="ko-KR" sz="1300" spc="-70">
              <a:solidFill>
                <a:schemeClr val="bg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2177381" y="5387941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vl="0" latinLnBrk="1">
              <a:defRPr/>
            </a:pP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2023.9.22 </a:t>
            </a:r>
            <a:r>
              <a:rPr lang="ko-KR" altLang="en-US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설</a:t>
            </a: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**</a:t>
            </a:r>
            <a:endParaRPr lang="en-US" altLang="ko-KR" sz="1600" b="1">
              <a:solidFill>
                <a:srgbClr val="0c479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79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 등록 </a:t>
            </a:r>
            <a:r>
              <a:rPr lang="en-US" altLang="ko-KR"/>
              <a:t>,</a:t>
            </a:r>
            <a:r>
              <a:rPr lang="ko-KR" altLang="en-US"/>
              <a:t> 삭제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188" y="1110953"/>
            <a:ext cx="5083978" cy="4936729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51535" y="5313733"/>
            <a:ext cx="3177469" cy="361667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등록한 값이 전송이 되어 저장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2301" y="1166497"/>
            <a:ext cx="5134691" cy="4525006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7073183" y="5686016"/>
            <a:ext cx="3177469" cy="36166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등록한 값이 삭제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 수정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1953543" y="6228516"/>
            <a:ext cx="1925955" cy="361667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등록한 값이 수정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5271" y="884991"/>
            <a:ext cx="4762500" cy="5343525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7480933" y="1290942"/>
            <a:ext cx="3396048" cy="118365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CRUD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프론트 엔드 </a:t>
            </a:r>
            <a:r>
              <a:rPr lang="en-US" altLang="ko-KR"/>
              <a:t>-&gt;</a:t>
            </a:r>
            <a:r>
              <a:rPr lang="ko-KR" altLang="en-US"/>
              <a:t> 백엔드 전송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값을 입력 수정</a:t>
            </a:r>
            <a:r>
              <a:rPr lang="en-US" altLang="ko-KR"/>
              <a:t>,</a:t>
            </a:r>
            <a:r>
              <a:rPr lang="ko-KR" altLang="en-US"/>
              <a:t> 저장 할 수 있음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37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6325" y="1076325"/>
            <a:ext cx="100393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10215" y="2900099"/>
            <a:ext cx="3544348" cy="216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개요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스프링부트 </a:t>
            </a: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STS4</a:t>
            </a:r>
            <a:endParaRPr lang="en-US" altLang="ko-KR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React&amp;MySQL</a:t>
            </a:r>
            <a:endParaRPr lang="en-US" altLang="ko-KR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3056672" y="3531754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3076822" y="313730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01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3076822" y="364921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02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3076822" y="416113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03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842295" y="3116841"/>
            <a:ext cx="0" cy="2331198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7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443824" y="1846897"/>
            <a:ext cx="11304354" cy="3304223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① 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VSCode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를 활용하여 리액트 프로젝트를 생성하고 이클립스</a:t>
            </a:r>
            <a:r>
              <a:rPr xmlns:mc="http://schemas.openxmlformats.org/markup-compatibility/2006" xmlns:hp="http://schemas.haansoft.com/office/presentation/8.0" lang="en-US" altLang="ko-KR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(STS4)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를 활용하여 백엔드 프로젝트를 생성한다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. </a:t>
            </a:r>
            <a:endParaRPr xmlns:mc="http://schemas.openxmlformats.org/markup-compatibility/2006" xmlns:hp="http://schemas.haansoft.com/office/presentation/8.0" lang="EN-US" sz="22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  <a:sym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② 테이블 생성은 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mysql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을 사용한다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.</a:t>
            </a:r>
            <a:endParaRPr xmlns:mc="http://schemas.openxmlformats.org/markup-compatibility/2006" xmlns:hp="http://schemas.haansoft.com/office/presentation/8.0" lang="EN-US" sz="22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  <a:sym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③ 리액트부트스트랩이나 </a:t>
            </a:r>
            <a:r>
              <a:rPr xmlns:mc="http://schemas.openxmlformats.org/markup-compatibility/2006" xmlns:hp="http://schemas.haansoft.com/office/presentation/8.0" lang="EN-US" sz="2200" b="0" i="0" u="none" strike="noStrike" spc="-170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Styled-components, 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부트스트랩을 적용하여 </a:t>
            </a:r>
            <a:r>
              <a:rPr xmlns:mc="http://schemas.openxmlformats.org/markup-compatibility/2006" xmlns:hp="http://schemas.haansoft.com/office/presentation/8.0" lang="en-US" altLang="ko-KR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UI 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스타일링을 적용</a:t>
            </a:r>
            <a:endParaRPr xmlns:mc="http://schemas.openxmlformats.org/markup-compatibility/2006" xmlns:hp="http://schemas.haansoft.com/office/presentation/8.0" sz="22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  <a:sym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④ 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Route 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기능을 구현한다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.</a:t>
            </a:r>
            <a:endParaRPr xmlns:mc="http://schemas.openxmlformats.org/markup-compatibility/2006" xmlns:hp="http://schemas.haansoft.com/office/presentation/8.0" lang="EN-US" sz="22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  <a:sym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⑤ 추가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, 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전체보기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, 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수정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, </a:t>
            </a:r>
            <a:r>
              <a:rPr xmlns:mc="http://schemas.openxmlformats.org/markup-compatibility/2006" xmlns:hp="http://schemas.haansoft.com/office/presentation/8.0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삭제 구현한다</a:t>
            </a:r>
            <a:r>
              <a:rPr xmlns:mc="http://schemas.openxmlformats.org/markup-compatibility/2006" xmlns:hp="http://schemas.haansoft.com/office/presentation/8.0" lang="EN-US" sz="22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  <a:sym typeface="한컴돋움"/>
              </a:rPr>
              <a:t>.</a:t>
            </a:r>
            <a:endParaRPr lang="ko-KR" altLang="en-US" sz="2200">
              <a:latin typeface="한컴돋움"/>
              <a:ea typeface="한컴돋움"/>
              <a:cs typeface="한컴돋움"/>
              <a:sym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154021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스프링부트  </a:t>
            </a:r>
            <a:r>
              <a:rPr lang="en-US" altLang="ko-KR"/>
              <a:t>STS4 </a:t>
            </a:r>
            <a:r>
              <a:rPr lang="ko-KR" altLang="en-US"/>
              <a:t>구성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420" y="1255646"/>
            <a:ext cx="3829584" cy="1914792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974404" y="1032720"/>
            <a:ext cx="5788280" cy="19171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/>
              <a:t>자바 파일 구성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Package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controller, model, repository, service</a:t>
            </a:r>
            <a:r>
              <a:rPr lang="ko-KR" altLang="en-US"/>
              <a:t> 생성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각 </a:t>
            </a:r>
            <a:r>
              <a:rPr lang="en-US" altLang="ko-KR" sz="2400"/>
              <a:t>Packge</a:t>
            </a:r>
            <a:r>
              <a:rPr lang="ko-KR" altLang="en-US" sz="2400"/>
              <a:t>안에 </a:t>
            </a:r>
            <a:r>
              <a:rPr lang="en-US" altLang="ko-KR" sz="2400"/>
              <a:t>Java</a:t>
            </a:r>
            <a:r>
              <a:rPr lang="ko-KR" altLang="en-US" sz="2400"/>
              <a:t> 파일 구성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TodoController, Todo, TodoRepository, TodoService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3850"/>
          <a:stretch>
            <a:fillRect/>
          </a:stretch>
        </p:blipFill>
        <p:spPr>
          <a:xfrm>
            <a:off x="199420" y="3274099"/>
            <a:ext cx="4791163" cy="3024977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5974404" y="3915261"/>
            <a:ext cx="5951789" cy="635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STS4</a:t>
            </a:r>
            <a:r>
              <a:rPr lang="ko-KR" altLang="en-US"/>
              <a:t>에서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aplication.properties</a:t>
            </a:r>
            <a:r>
              <a:rPr lang="ko-KR" altLang="en-US"/>
              <a:t>에서 포트번호와 </a:t>
            </a:r>
            <a:r>
              <a:rPr lang="en-US" altLang="ko-KR"/>
              <a:t>MySQL </a:t>
            </a:r>
            <a:r>
              <a:rPr lang="ko-KR" altLang="en-US"/>
              <a:t>환경설정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스키마 생성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2985174" y="5779728"/>
            <a:ext cx="5951789" cy="63821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MySQL</a:t>
            </a:r>
            <a:r>
              <a:rPr lang="ko-KR" altLang="en-US"/>
              <a:t>에서 </a:t>
            </a:r>
            <a:r>
              <a:rPr lang="en-US" altLang="ko-KR"/>
              <a:t>react_exam</a:t>
            </a:r>
            <a:r>
              <a:rPr lang="ko-KR" altLang="en-US"/>
              <a:t> 스키마 생성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utf8, utf8_bin</a:t>
            </a:r>
            <a:r>
              <a:rPr lang="ko-KR" altLang="en-US"/>
              <a:t>을 선택 </a:t>
            </a:r>
            <a:r>
              <a:rPr lang="en-US" altLang="ko-KR"/>
              <a:t>(</a:t>
            </a:r>
            <a:r>
              <a:rPr lang="ko-KR" altLang="en-US"/>
              <a:t>인코딩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Apply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43" y="1154960"/>
            <a:ext cx="10218794" cy="43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1391320" y="337934"/>
            <a:ext cx="5984677" cy="51106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STS4 JPA</a:t>
            </a:r>
            <a:r>
              <a:rPr lang="ko-KR" altLang="en-US"/>
              <a:t>를 활용 테이블 생성</a:t>
            </a:r>
            <a:r>
              <a:rPr lang="en-US" altLang="ko-KR"/>
              <a:t>(MySQL</a:t>
            </a:r>
            <a:r>
              <a:rPr lang="ko-KR" altLang="en-US"/>
              <a:t> 연동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2153" y="936710"/>
            <a:ext cx="11432026" cy="2153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7820" y="3429000"/>
            <a:ext cx="6131638" cy="17316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스키마 생성후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(react_exam)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서버 구동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Hibernate: select todo0_.num as num1_0_, 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todo0_.subject as subject2_0_, 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todo0_.summary as summary3_0_ from todo todo0_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가 뜨면서 정상적으로 생성이 됨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60340"/>
          <a:stretch>
            <a:fillRect/>
          </a:stretch>
        </p:blipFill>
        <p:spPr>
          <a:xfrm>
            <a:off x="7153884" y="3132391"/>
            <a:ext cx="4561867" cy="36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React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240719" y="1270675"/>
            <a:ext cx="2711664" cy="64174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앱 생성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npx create-react-app exam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870" b="6800"/>
          <a:stretch>
            <a:fillRect/>
          </a:stretch>
        </p:blipFill>
        <p:spPr>
          <a:xfrm>
            <a:off x="199202" y="2043301"/>
            <a:ext cx="5321091" cy="3886022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940300" y="6063575"/>
            <a:ext cx="2386193" cy="35943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이하의 내용으로 생성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67554" y="1458177"/>
            <a:ext cx="8383170" cy="266737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7279085" y="4454949"/>
            <a:ext cx="2448816" cy="3627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npm start</a:t>
            </a:r>
            <a:r>
              <a:rPr lang="ko-KR" altLang="en-US"/>
              <a:t>로 앱 실행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30771" y="3429000"/>
            <a:ext cx="2667372" cy="800211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7309485" y="2043301"/>
            <a:ext cx="2448816" cy="9075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앱 생성후 패키지 설치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필요한 패키지 설치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react-bootstrap </a:t>
            </a:r>
            <a:r>
              <a:rPr lang="ko-KR" altLang="en-US"/>
              <a:t>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3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React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718" y="1269272"/>
            <a:ext cx="5817483" cy="344484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3182321" y="5273202"/>
            <a:ext cx="3987407" cy="6399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컴포넌트 꾸며 준 후 </a:t>
            </a:r>
            <a:r>
              <a:rPr lang="en-US" altLang="ko-KR"/>
              <a:t>1/1</a:t>
            </a:r>
            <a:r>
              <a:rPr lang="ko-KR" altLang="en-US"/>
              <a:t> 입력 한 후의 모습 ▶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280910" y="1143906"/>
            <a:ext cx="4507838" cy="63536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Header</a:t>
            </a:r>
            <a:r>
              <a:rPr lang="ko-KR" altLang="en-US"/>
              <a:t>부분 </a:t>
            </a:r>
            <a:r>
              <a:rPr lang="en-US" altLang="ko-KR"/>
              <a:t>Navigation</a:t>
            </a:r>
            <a:r>
              <a:rPr lang="ko-KR" altLang="en-US"/>
              <a:t>을 </a:t>
            </a:r>
            <a:r>
              <a:rPr lang="en-US" altLang="ko-KR"/>
              <a:t>App.js</a:t>
            </a:r>
            <a:r>
              <a:rPr lang="ko-KR" altLang="en-US"/>
              <a:t>에 넣어준다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그리고 내용을 </a:t>
            </a:r>
            <a:r>
              <a:rPr lang="en-US" altLang="ko-KR"/>
              <a:t>App.js</a:t>
            </a:r>
            <a:r>
              <a:rPr lang="ko-KR" altLang="en-US"/>
              <a:t>에 </a:t>
            </a:r>
            <a:r>
              <a:rPr lang="en-US" altLang="ko-KR"/>
              <a:t>import </a:t>
            </a:r>
            <a:r>
              <a:rPr lang="ko-KR" altLang="en-US"/>
              <a:t>시켜줍니다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0910" y="2321844"/>
            <a:ext cx="4652280" cy="3004684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2270353" y="3429000"/>
            <a:ext cx="2953843" cy="3638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컴포넌트 꾸며 준 후의 모습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9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React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8007239" y="5434012"/>
            <a:ext cx="1927171" cy="3648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수정시 수정 완료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409" y="1479416"/>
            <a:ext cx="5710590" cy="38991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9825" y="1481137"/>
            <a:ext cx="5772150" cy="3952875"/>
          </a:xfrm>
          <a:prstGeom prst="rect">
            <a:avLst/>
          </a:prstGeom>
        </p:spPr>
      </p:pic>
      <p:sp>
        <p:nvSpPr>
          <p:cNvPr id="13" name="가로 글상자 12"/>
          <p:cNvSpPr txBox="1"/>
          <p:nvPr/>
        </p:nvSpPr>
        <p:spPr>
          <a:xfrm>
            <a:off x="2277119" y="5378583"/>
            <a:ext cx="1927171" cy="3630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삭제시 삭제 완료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2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</ep:Words>
  <ep:PresentationFormat>화면 슬라이드 쇼(4:3)</ep:PresentationFormat>
  <ep:Paragraphs>60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개요</vt:lpstr>
      <vt:lpstr>스프링부트  STS4 구성</vt:lpstr>
      <vt:lpstr>스키마 생성</vt:lpstr>
      <vt:lpstr>STS4 JPA를 활용 테이블 생성(MySQL 연동)</vt:lpstr>
      <vt:lpstr>React</vt:lpstr>
      <vt:lpstr>React</vt:lpstr>
      <vt:lpstr>React</vt:lpstr>
      <vt:lpstr>DB 등록 , 삭제</vt:lpstr>
      <vt:lpstr>DB 수정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2023-06-02T06:54:46.021</dcterms:created>
  <dc:creator>admin</dc:creator>
  <cp:lastModifiedBy>admin</cp:lastModifiedBy>
  <dcterms:modified xsi:type="dcterms:W3CDTF">2023-10-05T03:07:48.195</dcterms:modified>
  <cp:revision>26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