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4"/>
  </p:notesMasterIdLst>
  <p:sldIdLst>
    <p:sldId id="284" r:id="rId2"/>
    <p:sldId id="285" r:id="rId3"/>
    <p:sldId id="287" r:id="rId4"/>
    <p:sldId id="292" r:id="rId5"/>
    <p:sldId id="293" r:id="rId6"/>
    <p:sldId id="294" r:id="rId7"/>
    <p:sldId id="295" r:id="rId8"/>
    <p:sldId id="296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310" r:id="rId29"/>
    <p:sldId id="311" r:id="rId30"/>
    <p:sldId id="312" r:id="rId31"/>
    <p:sldId id="313" r:id="rId32"/>
    <p:sldId id="286" r:id="rId33"/>
  </p:sldIdLst>
  <p:sldSz cx="9144000" cy="6858000" type="screen4x3"/>
  <p:notesSz cx="6858000" cy="9144000"/>
  <p:embeddedFontLst>
    <p:embeddedFont>
      <p:font typeface="함초롬돋움" panose="020B0604000101010101" pitchFamily="50" charset="-127"/>
      <p:regular r:id="rId35"/>
      <p:bold r:id="rId36"/>
    </p:embeddedFont>
    <p:embeddedFont>
      <p:font typeface="나눔고딕" panose="020B0600000101010101" charset="-127"/>
      <p:regular r:id="rId37"/>
      <p:bold r:id="rId38"/>
    </p:embeddedFont>
    <p:embeddedFont>
      <p:font typeface="함초롬바탕" panose="02030604000101010101" pitchFamily="18" charset="-127"/>
      <p:regular r:id="rId39"/>
      <p:bold r:id="rId40"/>
    </p:embeddedFont>
    <p:embeddedFont>
      <p:font typeface="맑은 고딕" panose="020B0503020000020004" pitchFamily="50" charset="-127"/>
      <p:regular r:id="rId41"/>
      <p:bold r:id="rId42"/>
    </p:embeddedFont>
    <p:embeddedFont>
      <p:font typeface="나눔명조" panose="020B0600000101010101" charset="-127"/>
      <p:regular r:id="rId43"/>
      <p:bold r:id="rId4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40">
          <p15:clr>
            <a:srgbClr val="A4A3A4"/>
          </p15:clr>
        </p15:guide>
        <p15:guide id="2" orient="horz" pos="482">
          <p15:clr>
            <a:srgbClr val="A4A3A4"/>
          </p15:clr>
        </p15:guide>
        <p15:guide id="3" pos="3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8269"/>
    <a:srgbClr val="972929"/>
    <a:srgbClr val="9C2424"/>
    <a:srgbClr val="F78C81"/>
    <a:srgbClr val="9F2B2B"/>
    <a:srgbClr val="EE5C58"/>
    <a:srgbClr val="909AAE"/>
    <a:srgbClr val="6C7994"/>
    <a:srgbClr val="B92525"/>
    <a:srgbClr val="E82C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02" autoAdjust="0"/>
    <p:restoredTop sz="86364" autoAdjust="0"/>
  </p:normalViewPr>
  <p:slideViewPr>
    <p:cSldViewPr>
      <p:cViewPr varScale="1">
        <p:scale>
          <a:sx n="79" d="100"/>
          <a:sy n="79" d="100"/>
        </p:scale>
        <p:origin x="114" y="414"/>
      </p:cViewPr>
      <p:guideLst>
        <p:guide orient="horz" pos="2840"/>
        <p:guide orient="horz" pos="482"/>
        <p:guide pos="3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48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7.fntdata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870C5-E39E-4D4A-8B97-122E944BE205}" type="datetimeFigureOut">
              <a:rPr lang="ko-KR" altLang="en-US" smtClean="0"/>
              <a:pPr/>
              <a:t>2022-11-09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562BB-DACB-4090-9EB0-C718CC4DFD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562BB-DACB-4090-9EB0-C718CC4DFD5D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323528" y="332656"/>
            <a:ext cx="4896544" cy="47799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081191" y="332656"/>
            <a:ext cx="739281" cy="288032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6660232" y="6381908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323528" y="332656"/>
            <a:ext cx="4896544" cy="47799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081191" y="332656"/>
            <a:ext cx="739281" cy="288032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6660232" y="6381908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67544" y="286072"/>
            <a:ext cx="8229600" cy="1143000"/>
          </a:xfrm>
        </p:spPr>
        <p:txBody>
          <a:bodyPr>
            <a:normAutofit/>
          </a:bodyPr>
          <a:lstStyle>
            <a:lvl1pPr algn="l">
              <a:defRPr sz="4000" spc="-150" baseline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3528" y="6345352"/>
            <a:ext cx="646799" cy="2520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‹#›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3528" y="6345352"/>
            <a:ext cx="646799" cy="2520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‹#›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395536" y="188640"/>
            <a:ext cx="7772400" cy="893961"/>
          </a:xfrm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2" name="내용 개체 틀 3"/>
          <p:cNvSpPr>
            <a:spLocks noGrp="1"/>
          </p:cNvSpPr>
          <p:nvPr>
            <p:ph sz="half" idx="2"/>
          </p:nvPr>
        </p:nvSpPr>
        <p:spPr>
          <a:xfrm>
            <a:off x="2476028" y="1493936"/>
            <a:ext cx="4040188" cy="3951288"/>
          </a:xfrm>
        </p:spPr>
        <p:txBody>
          <a:bodyPr>
            <a:normAutofit/>
          </a:bodyPr>
          <a:lstStyle>
            <a:lvl1pPr>
              <a:buNone/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1pPr>
            <a:lvl2pPr>
              <a:buNone/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2pPr>
            <a:lvl3pPr>
              <a:buFont typeface="Wingdings" pitchFamily="2" charset="2"/>
              <a:buChar char="§"/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3pPr>
            <a:lvl4pPr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4pPr>
            <a:lvl5pPr>
              <a:buNone/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75F0-4FDF-431C-B6B2-41F992E67A7C}" type="datetimeFigureOut">
              <a:rPr lang="ko-KR" altLang="en-US" smtClean="0"/>
              <a:pPr/>
              <a:t>2022-11-09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8A1D-F5E3-4971-B0EE-D6B8EE5A56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75F0-4FDF-431C-B6B2-41F992E67A7C}" type="datetimeFigureOut">
              <a:rPr lang="ko-KR" altLang="en-US" smtClean="0"/>
              <a:pPr/>
              <a:t>2022-11-09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8A1D-F5E3-4971-B0EE-D6B8EE5A56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C75F0-4FDF-431C-B6B2-41F992E67A7C}" type="datetimeFigureOut">
              <a:rPr lang="ko-KR" altLang="en-US" smtClean="0"/>
              <a:pPr/>
              <a:t>2022-11-09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D8A1D-F5E3-4971-B0EE-D6B8EE5A56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5" r:id="rId3"/>
    <p:sldLayoutId id="2147483662" r:id="rId4"/>
    <p:sldLayoutId id="2147483663" r:id="rId5"/>
    <p:sldLayoutId id="2147483649" r:id="rId6"/>
    <p:sldLayoutId id="2147483650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oracle.com/database/technologies/xe-prior-releases.html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tomcat.apache.org/download-90.cgi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181/admin/main" TargetMode="External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6"/>
            <a:ext cx="4896544" cy="4779959"/>
          </a:xfrm>
          <a:prstGeom prst="rect">
            <a:avLst/>
          </a:prstGeom>
          <a:solidFill>
            <a:srgbClr val="9B82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251520" y="6165304"/>
            <a:ext cx="3024336" cy="576064"/>
          </a:xfrm>
        </p:spPr>
        <p:txBody>
          <a:bodyPr>
            <a:normAutofit/>
          </a:bodyPr>
          <a:lstStyle/>
          <a:p>
            <a:pPr algn="l"/>
            <a:r>
              <a:rPr lang="en-US" altLang="ko-KR" sz="1000" b="1" spc="-3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1000" b="1" spc="-3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조 </a:t>
            </a:r>
            <a:r>
              <a:rPr lang="en-US" altLang="ko-KR" sz="1000" b="1" spc="-3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Snack9duck</a:t>
            </a:r>
          </a:p>
          <a:p>
            <a:pPr algn="l"/>
            <a:r>
              <a:rPr lang="ko-KR" altLang="en-US" sz="1000" b="1" spc="-3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강성채</a:t>
            </a:r>
            <a:r>
              <a:rPr lang="en-US" altLang="ko-KR" sz="1000" b="1" spc="-3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b="1" spc="-3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김욱현</a:t>
            </a:r>
            <a:r>
              <a:rPr lang="en-US" altLang="ko-KR" sz="1000" b="1" spc="-3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b="1" spc="-3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안상진</a:t>
            </a:r>
            <a:r>
              <a:rPr lang="en-US" altLang="ko-KR" sz="1000" b="1" spc="-3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sz="1000" b="1" spc="-3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469776" y="531515"/>
            <a:ext cx="6910536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4000" spc="-150" dirty="0" smtClean="0">
                <a:solidFill>
                  <a:schemeClr val="bg1"/>
                </a:solidFill>
                <a:latin typeface="+mj-ea"/>
              </a:rPr>
              <a:t>Snack9duck </a:t>
            </a:r>
            <a:br>
              <a:rPr lang="en-US" altLang="ko-KR" sz="4000" spc="-150" dirty="0" smtClean="0">
                <a:solidFill>
                  <a:schemeClr val="bg1"/>
                </a:solidFill>
                <a:latin typeface="+mj-ea"/>
              </a:rPr>
            </a:br>
            <a:r>
              <a:rPr lang="ko-KR" altLang="en-US" sz="4000" spc="-150" dirty="0" err="1" smtClean="0">
                <a:solidFill>
                  <a:schemeClr val="bg1"/>
                </a:solidFill>
                <a:latin typeface="+mj-ea"/>
              </a:rPr>
              <a:t>배포매뉴얼</a:t>
            </a:r>
            <a:endParaRPr lang="ko-KR" altLang="en-US" sz="4000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49921" y="4707337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V1.0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9B82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3528" y="332657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400" spc="-150" dirty="0" smtClean="0">
                <a:solidFill>
                  <a:schemeClr val="bg1"/>
                </a:solidFill>
                <a:latin typeface="나눔명조" panose="020B0600000101010101" charset="-127"/>
                <a:ea typeface="나눔명조" panose="020B0600000101010101" charset="-127"/>
              </a:rPr>
              <a:t> </a:t>
            </a:r>
            <a:r>
              <a:rPr lang="en-US" altLang="ko-KR" sz="2400" spc="-150" dirty="0">
                <a:solidFill>
                  <a:schemeClr val="bg1"/>
                </a:solidFill>
              </a:rPr>
              <a:t>3. </a:t>
            </a:r>
            <a:r>
              <a:rPr lang="ko-KR" altLang="en-US" sz="2400" spc="-150" dirty="0" err="1">
                <a:solidFill>
                  <a:schemeClr val="bg1"/>
                </a:solidFill>
              </a:rPr>
              <a:t>버전설정</a:t>
            </a:r>
            <a:r>
              <a:rPr lang="en-US" altLang="ko-KR" sz="2400" spc="-150" dirty="0">
                <a:solidFill>
                  <a:schemeClr val="bg1"/>
                </a:solidFill>
                <a:latin typeface="나눔명조" panose="020B0600000101010101" charset="-127"/>
                <a:ea typeface="나눔명조" panose="020B0600000101010101" charset="-127"/>
              </a:rPr>
              <a:t/>
            </a:r>
            <a:br>
              <a:rPr lang="en-US" altLang="ko-KR" sz="2400" spc="-150" dirty="0">
                <a:solidFill>
                  <a:schemeClr val="bg1"/>
                </a:solidFill>
                <a:latin typeface="나눔명조" panose="020B0600000101010101" charset="-127"/>
                <a:ea typeface="나눔명조" panose="020B0600000101010101" charset="-127"/>
              </a:rPr>
            </a:br>
            <a:r>
              <a:rPr lang="ko-KR" altLang="en-US" sz="2400" spc="-150" dirty="0">
                <a:solidFill>
                  <a:schemeClr val="bg1"/>
                </a:solidFill>
                <a:latin typeface="나눔명조" panose="020B0600000101010101" charset="-127"/>
                <a:ea typeface="나눔명조" panose="020B0600000101010101" charset="-127"/>
              </a:rPr>
              <a:t>  </a:t>
            </a:r>
            <a:r>
              <a:rPr lang="en-US" altLang="ko-KR" sz="2400" spc="-150" dirty="0" smtClean="0">
                <a:solidFill>
                  <a:schemeClr val="bg1"/>
                </a:solidFill>
                <a:latin typeface="나눔명조" panose="020B0600000101010101" charset="-127"/>
                <a:ea typeface="나눔명조" panose="020B0600000101010101" charset="-127"/>
              </a:rPr>
              <a:t>oracle Database 11 </a:t>
            </a:r>
            <a:r>
              <a:rPr lang="ko-KR" altLang="en-US" sz="2400" spc="-150" dirty="0" smtClean="0">
                <a:solidFill>
                  <a:schemeClr val="bg1"/>
                </a:solidFill>
                <a:latin typeface="나눔명조" panose="020B0600000101010101" charset="-127"/>
                <a:ea typeface="나눔명조" panose="020B0600000101010101" charset="-127"/>
              </a:rPr>
              <a:t>버전 설치방법</a:t>
            </a:r>
            <a:endParaRPr lang="ko-KR" altLang="en-US" sz="2400" dirty="0">
              <a:latin typeface="나눔명조" panose="020B0600000101010101" charset="-127"/>
              <a:ea typeface="나눔명조" panose="020B0600000101010101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323528" y="1484785"/>
            <a:ext cx="7772400" cy="50405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1400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  <a:hlinkClick r:id="rId2"/>
              </a:rPr>
              <a:t>https://www.oracle.com/database/technologies/xe-prior-releases.html</a:t>
            </a:r>
            <a:r>
              <a:rPr lang="en-US" altLang="ko-KR" sz="1400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/>
            </a:r>
            <a:br>
              <a:rPr lang="en-US" altLang="ko-KR" sz="1400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</a:br>
            <a:r>
              <a:rPr lang="ko-KR" altLang="en-US" sz="1400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위 사이트에 접속 후 해당 </a:t>
            </a:r>
            <a:r>
              <a:rPr lang="en-US" altLang="ko-KR" sz="1400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OS</a:t>
            </a:r>
            <a:r>
              <a:rPr lang="ko-KR" altLang="en-US" sz="1400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에 맞는 </a:t>
            </a:r>
            <a:r>
              <a:rPr lang="en-US" altLang="ko-KR" sz="1400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11</a:t>
            </a:r>
            <a:r>
              <a:rPr lang="ko-KR" altLang="en-US" sz="1400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버전을 다운로드 한다</a:t>
            </a:r>
            <a:r>
              <a:rPr lang="en-US" altLang="ko-KR" sz="1400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.</a:t>
            </a:r>
            <a:endParaRPr lang="ko-KR" altLang="en-US" sz="1400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anose="020B0600000101010101" charset="-127"/>
              <a:ea typeface="나눔명조" panose="020B0600000101010101" charset="-127"/>
            </a:endParaRPr>
          </a:p>
        </p:txBody>
      </p:sp>
      <p:pic>
        <p:nvPicPr>
          <p:cNvPr id="7" name="_x255062456" descr="EMB000004502f4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25" y="2780928"/>
            <a:ext cx="3995757" cy="2353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_x254565000" descr="EMB000004502f4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8" t="29118" r="9854"/>
          <a:stretch>
            <a:fillRect/>
          </a:stretch>
        </p:blipFill>
        <p:spPr bwMode="auto">
          <a:xfrm>
            <a:off x="4644007" y="3717032"/>
            <a:ext cx="4176465" cy="120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_x255059360" descr="EMB000004502f7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5" t="37483" r="9505" b="45763"/>
          <a:stretch>
            <a:fillRect/>
          </a:stretch>
        </p:blipFill>
        <p:spPr bwMode="auto">
          <a:xfrm>
            <a:off x="4645166" y="3050147"/>
            <a:ext cx="345076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4320482" y="5134749"/>
            <a:ext cx="4572000" cy="39164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14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다운로드 받은 파일 압축 해제 후 </a:t>
            </a:r>
            <a:r>
              <a:rPr lang="en-US" altLang="ko-KR" sz="14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setup.exe</a:t>
            </a:r>
            <a:r>
              <a:rPr lang="ko-KR" altLang="en-US" sz="14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파일을 실행한다</a:t>
            </a:r>
            <a:r>
              <a:rPr lang="en-US" altLang="ko-KR" sz="14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.</a:t>
            </a:r>
            <a:endParaRPr lang="ko-KR" altLang="en-US" sz="1400" spc="-80" dirty="0"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나눔명조" panose="020B0600000101010101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3528" y="2411596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644007" y="2680815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5065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9B82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1030" y="332657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400" spc="-150" dirty="0" smtClean="0">
                <a:solidFill>
                  <a:schemeClr val="bg1"/>
                </a:solidFill>
                <a:latin typeface="나눔명조" panose="020B0600000101010101" charset="-127"/>
                <a:ea typeface="나눔명조" panose="020B0600000101010101" charset="-127"/>
              </a:rPr>
              <a:t> </a:t>
            </a:r>
            <a:r>
              <a:rPr lang="en-US" altLang="ko-KR" sz="2400" spc="-150" dirty="0">
                <a:solidFill>
                  <a:schemeClr val="bg1"/>
                </a:solidFill>
              </a:rPr>
              <a:t>3. </a:t>
            </a:r>
            <a:r>
              <a:rPr lang="ko-KR" altLang="en-US" sz="2400" spc="-150" dirty="0" err="1">
                <a:solidFill>
                  <a:schemeClr val="bg1"/>
                </a:solidFill>
              </a:rPr>
              <a:t>버전설정</a:t>
            </a:r>
            <a:r>
              <a:rPr lang="en-US" altLang="ko-KR" sz="2400" spc="-150" dirty="0">
                <a:solidFill>
                  <a:schemeClr val="bg1"/>
                </a:solidFill>
                <a:latin typeface="나눔명조" panose="020B0600000101010101" charset="-127"/>
                <a:ea typeface="나눔명조" panose="020B0600000101010101" charset="-127"/>
              </a:rPr>
              <a:t/>
            </a:r>
            <a:br>
              <a:rPr lang="en-US" altLang="ko-KR" sz="2400" spc="-150" dirty="0">
                <a:solidFill>
                  <a:schemeClr val="bg1"/>
                </a:solidFill>
                <a:latin typeface="나눔명조" panose="020B0600000101010101" charset="-127"/>
                <a:ea typeface="나눔명조" panose="020B0600000101010101" charset="-127"/>
              </a:rPr>
            </a:br>
            <a:r>
              <a:rPr lang="ko-KR" altLang="en-US" sz="2400" spc="-150" dirty="0">
                <a:solidFill>
                  <a:schemeClr val="bg1"/>
                </a:solidFill>
                <a:latin typeface="나눔명조" panose="020B0600000101010101" charset="-127"/>
                <a:ea typeface="나눔명조" panose="020B0600000101010101" charset="-127"/>
              </a:rPr>
              <a:t>  </a:t>
            </a:r>
            <a:r>
              <a:rPr lang="en-US" altLang="ko-KR" sz="2400" spc="-150" dirty="0">
                <a:solidFill>
                  <a:schemeClr val="bg1"/>
                </a:solidFill>
                <a:latin typeface="나눔명조" panose="020B0600000101010101" charset="-127"/>
                <a:ea typeface="나눔명조" panose="020B0600000101010101" charset="-127"/>
              </a:rPr>
              <a:t>oracle Database 11 </a:t>
            </a:r>
            <a:r>
              <a:rPr lang="ko-KR" altLang="en-US" sz="2400" spc="-150" dirty="0">
                <a:solidFill>
                  <a:schemeClr val="bg1"/>
                </a:solidFill>
                <a:latin typeface="나눔명조" panose="020B0600000101010101" charset="-127"/>
                <a:ea typeface="나눔명조" panose="020B0600000101010101" charset="-127"/>
              </a:rPr>
              <a:t>버전 설치방법</a:t>
            </a:r>
            <a:endParaRPr lang="ko-KR" altLang="en-US" sz="2400" dirty="0">
              <a:latin typeface="나눔명조" panose="020B0600000101010101" charset="-127"/>
              <a:ea typeface="나눔명조" panose="020B0600000101010101" charset="-127"/>
            </a:endParaRPr>
          </a:p>
        </p:txBody>
      </p:sp>
      <p:pic>
        <p:nvPicPr>
          <p:cNvPr id="6" name="_x255072032" descr="EMB000004502f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4" t="5103" r="13330" b="5843"/>
          <a:stretch>
            <a:fillRect/>
          </a:stretch>
        </p:blipFill>
        <p:spPr bwMode="auto">
          <a:xfrm>
            <a:off x="321030" y="1772815"/>
            <a:ext cx="4106954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_x255061808" descr="EMB000004502f5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4" t="7745" r="15051" b="7492"/>
          <a:stretch>
            <a:fillRect/>
          </a:stretch>
        </p:blipFill>
        <p:spPr bwMode="auto">
          <a:xfrm>
            <a:off x="4893030" y="1772814"/>
            <a:ext cx="3927442" cy="3240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321030" y="5013176"/>
            <a:ext cx="2994409" cy="3916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4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next </a:t>
            </a:r>
            <a:r>
              <a:rPr lang="ko-KR" altLang="en-US" sz="14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버튼을 눌러서 다음으로 진행한다</a:t>
            </a:r>
            <a:r>
              <a:rPr lang="en-US" altLang="ko-KR" sz="14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.</a:t>
            </a:r>
            <a:endParaRPr lang="ko-KR" altLang="en-US" sz="1400" spc="-80" dirty="0"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나눔명조" panose="020B0600000101010101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892432" y="5013175"/>
            <a:ext cx="3456384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14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동의 클릭 후 </a:t>
            </a:r>
            <a:r>
              <a:rPr lang="en-US" altLang="ko-KR" sz="14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next</a:t>
            </a:r>
            <a:r>
              <a:rPr lang="ko-KR" altLang="en-US" sz="14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를 눌러 다음으로 진행한다</a:t>
            </a:r>
            <a:r>
              <a:rPr lang="en-US" altLang="ko-KR" sz="14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.</a:t>
            </a:r>
            <a:endParaRPr lang="ko-KR" altLang="en-US" sz="1400" spc="-80" dirty="0"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나눔명조" panose="020B0600000101010101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1030" y="1403482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892432" y="1403482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2133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9B82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3528" y="332657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400" spc="-150" dirty="0">
                <a:solidFill>
                  <a:schemeClr val="bg1"/>
                </a:solidFill>
                <a:latin typeface="나눔명조" panose="020B0600000101010101" charset="-127"/>
                <a:ea typeface="나눔명조" panose="020B0600000101010101" charset="-127"/>
              </a:rPr>
              <a:t> </a:t>
            </a:r>
            <a:r>
              <a:rPr lang="en-US" altLang="ko-KR" sz="2400" spc="-150" dirty="0">
                <a:solidFill>
                  <a:schemeClr val="bg1"/>
                </a:solidFill>
              </a:rPr>
              <a:t>3. </a:t>
            </a:r>
            <a:r>
              <a:rPr lang="ko-KR" altLang="en-US" sz="2400" spc="-150" dirty="0" err="1">
                <a:solidFill>
                  <a:schemeClr val="bg1"/>
                </a:solidFill>
              </a:rPr>
              <a:t>버전설정</a:t>
            </a:r>
            <a:r>
              <a:rPr lang="en-US" altLang="ko-KR" sz="2400" spc="-150" dirty="0">
                <a:solidFill>
                  <a:schemeClr val="bg1"/>
                </a:solidFill>
                <a:latin typeface="나눔명조" panose="020B0600000101010101" charset="-127"/>
                <a:ea typeface="나눔명조" panose="020B0600000101010101" charset="-127"/>
              </a:rPr>
              <a:t/>
            </a:r>
            <a:br>
              <a:rPr lang="en-US" altLang="ko-KR" sz="2400" spc="-150" dirty="0">
                <a:solidFill>
                  <a:schemeClr val="bg1"/>
                </a:solidFill>
                <a:latin typeface="나눔명조" panose="020B0600000101010101" charset="-127"/>
                <a:ea typeface="나눔명조" panose="020B0600000101010101" charset="-127"/>
              </a:rPr>
            </a:br>
            <a:r>
              <a:rPr lang="ko-KR" altLang="en-US" sz="2400" spc="-150" dirty="0">
                <a:solidFill>
                  <a:schemeClr val="bg1"/>
                </a:solidFill>
                <a:latin typeface="나눔명조" panose="020B0600000101010101" charset="-127"/>
                <a:ea typeface="나눔명조" panose="020B0600000101010101" charset="-127"/>
              </a:rPr>
              <a:t> </a:t>
            </a:r>
            <a:r>
              <a:rPr lang="ko-KR" altLang="en-US" sz="2400" spc="-150" dirty="0" smtClean="0">
                <a:solidFill>
                  <a:schemeClr val="bg1"/>
                </a:solidFill>
                <a:latin typeface="나눔명조" panose="020B0600000101010101" charset="-127"/>
                <a:ea typeface="나눔명조" panose="020B0600000101010101" charset="-127"/>
              </a:rPr>
              <a:t> </a:t>
            </a:r>
            <a:r>
              <a:rPr lang="en-US" altLang="ko-KR" sz="2400" spc="-150" dirty="0" smtClean="0">
                <a:solidFill>
                  <a:schemeClr val="bg1"/>
                </a:solidFill>
                <a:latin typeface="나눔명조" panose="020B0600000101010101" charset="-127"/>
                <a:ea typeface="나눔명조" panose="020B0600000101010101" charset="-127"/>
              </a:rPr>
              <a:t>oracle </a:t>
            </a:r>
            <a:r>
              <a:rPr lang="en-US" altLang="ko-KR" sz="2400" spc="-150" dirty="0">
                <a:solidFill>
                  <a:schemeClr val="bg1"/>
                </a:solidFill>
                <a:latin typeface="나눔명조" panose="020B0600000101010101" charset="-127"/>
                <a:ea typeface="나눔명조" panose="020B0600000101010101" charset="-127"/>
              </a:rPr>
              <a:t>Database 11 </a:t>
            </a:r>
            <a:r>
              <a:rPr lang="ko-KR" altLang="en-US" sz="2400" spc="-150" dirty="0">
                <a:solidFill>
                  <a:schemeClr val="bg1"/>
                </a:solidFill>
                <a:latin typeface="나눔명조" panose="020B0600000101010101" charset="-127"/>
                <a:ea typeface="나눔명조" panose="020B0600000101010101" charset="-127"/>
              </a:rPr>
              <a:t>버전 설치방법</a:t>
            </a:r>
            <a:endParaRPr lang="ko-KR" altLang="en-US" sz="2400" dirty="0">
              <a:latin typeface="나눔명조" panose="020B0600000101010101" charset="-127"/>
              <a:ea typeface="나눔명조" panose="020B0600000101010101" charset="-127"/>
            </a:endParaRPr>
          </a:p>
        </p:txBody>
      </p:sp>
      <p:pic>
        <p:nvPicPr>
          <p:cNvPr id="7" name="_x255334544" descr="EMB000004502f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7" t="3358" r="7985" b="4999"/>
          <a:stretch>
            <a:fillRect/>
          </a:stretch>
        </p:blipFill>
        <p:spPr bwMode="auto">
          <a:xfrm>
            <a:off x="5076055" y="1818897"/>
            <a:ext cx="3744417" cy="2795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4968552" y="1446013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122601" y="4614065"/>
            <a:ext cx="3851920" cy="73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14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시스템 비밀번호를 </a:t>
            </a:r>
            <a:r>
              <a:rPr lang="en-US" altLang="ko-KR" sz="1400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‘1234’</a:t>
            </a:r>
            <a:r>
              <a:rPr lang="ko-KR" altLang="en-US" sz="1400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로 지정 </a:t>
            </a:r>
            <a:r>
              <a:rPr lang="ko-KR" altLang="en-US" sz="14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후 </a:t>
            </a:r>
            <a:endParaRPr lang="en-US" altLang="ko-KR" sz="1400" spc="-8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anose="020B0600000101010101" charset="-127"/>
              <a:ea typeface="나눔명조" panose="020B0600000101010101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sz="1400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다음으로 </a:t>
            </a:r>
            <a:r>
              <a:rPr lang="ko-KR" altLang="en-US" sz="14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넘어간다</a:t>
            </a:r>
            <a:r>
              <a:rPr lang="en-US" altLang="ko-KR" sz="14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.</a:t>
            </a:r>
            <a:endParaRPr lang="ko-KR" altLang="en-US" sz="1400" spc="-80" dirty="0"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나눔명조" panose="020B0600000101010101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24" y="1818897"/>
            <a:ext cx="3960440" cy="279516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17724" y="1449565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8171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9B82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3528" y="332657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400" spc="-150" dirty="0">
                <a:solidFill>
                  <a:schemeClr val="bg1"/>
                </a:solidFill>
                <a:latin typeface="나눔명조" panose="020B0600000101010101" charset="-127"/>
                <a:ea typeface="나눔명조" panose="020B0600000101010101" charset="-127"/>
              </a:rPr>
              <a:t> </a:t>
            </a:r>
            <a:r>
              <a:rPr lang="en-US" altLang="ko-KR" sz="2400" spc="-150" dirty="0">
                <a:solidFill>
                  <a:schemeClr val="bg1"/>
                </a:solidFill>
              </a:rPr>
              <a:t>3. </a:t>
            </a:r>
            <a:r>
              <a:rPr lang="ko-KR" altLang="en-US" sz="2400" spc="-150" dirty="0" err="1">
                <a:solidFill>
                  <a:schemeClr val="bg1"/>
                </a:solidFill>
              </a:rPr>
              <a:t>버전설정</a:t>
            </a:r>
            <a:r>
              <a:rPr lang="en-US" altLang="ko-KR" sz="2400" spc="-150" dirty="0">
                <a:solidFill>
                  <a:schemeClr val="bg1"/>
                </a:solidFill>
                <a:latin typeface="나눔명조" panose="020B0600000101010101" charset="-127"/>
                <a:ea typeface="나눔명조" panose="020B0600000101010101" charset="-127"/>
              </a:rPr>
              <a:t/>
            </a:r>
            <a:br>
              <a:rPr lang="en-US" altLang="ko-KR" sz="2400" spc="-150" dirty="0">
                <a:solidFill>
                  <a:schemeClr val="bg1"/>
                </a:solidFill>
                <a:latin typeface="나눔명조" panose="020B0600000101010101" charset="-127"/>
                <a:ea typeface="나눔명조" panose="020B0600000101010101" charset="-127"/>
              </a:rPr>
            </a:br>
            <a:r>
              <a:rPr lang="ko-KR" altLang="en-US" sz="2400" spc="-150" dirty="0">
                <a:solidFill>
                  <a:schemeClr val="bg1"/>
                </a:solidFill>
                <a:latin typeface="나눔명조" panose="020B0600000101010101" charset="-127"/>
                <a:ea typeface="나눔명조" panose="020B0600000101010101" charset="-127"/>
              </a:rPr>
              <a:t>  </a:t>
            </a:r>
            <a:r>
              <a:rPr lang="en-US" altLang="ko-KR" sz="2400" spc="-150" dirty="0">
                <a:solidFill>
                  <a:schemeClr val="bg1"/>
                </a:solidFill>
                <a:latin typeface="나눔명조" panose="020B0600000101010101" charset="-127"/>
                <a:ea typeface="나눔명조" panose="020B0600000101010101" charset="-127"/>
              </a:rPr>
              <a:t>oracle Database 11 </a:t>
            </a:r>
            <a:r>
              <a:rPr lang="ko-KR" altLang="en-US" sz="2400" spc="-150" dirty="0">
                <a:solidFill>
                  <a:schemeClr val="bg1"/>
                </a:solidFill>
                <a:latin typeface="나눔명조" panose="020B0600000101010101" charset="-127"/>
                <a:ea typeface="나눔명조" panose="020B0600000101010101" charset="-127"/>
              </a:rPr>
              <a:t>버전 설치방법</a:t>
            </a:r>
            <a:endParaRPr lang="ko-KR" altLang="en-US" sz="2400" dirty="0">
              <a:latin typeface="나눔명조" panose="020B0600000101010101" charset="-127"/>
              <a:ea typeface="나눔명조" panose="020B0600000101010101" charset="-127"/>
            </a:endParaRPr>
          </a:p>
        </p:txBody>
      </p:sp>
      <p:pic>
        <p:nvPicPr>
          <p:cNvPr id="6" name="_x254537064" descr="EMB000004502f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0" t="3333" r="8835" b="5714"/>
          <a:stretch>
            <a:fillRect/>
          </a:stretch>
        </p:blipFill>
        <p:spPr bwMode="auto">
          <a:xfrm>
            <a:off x="2180430" y="1794391"/>
            <a:ext cx="4783138" cy="36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3268918" y="5699398"/>
            <a:ext cx="2606163" cy="437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4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FINISH </a:t>
            </a:r>
            <a:r>
              <a:rPr lang="ko-KR" altLang="en-US" sz="14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눌러 설치를 </a:t>
            </a:r>
            <a:r>
              <a:rPr lang="ko-KR" altLang="en-US" sz="1400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종료한다</a:t>
            </a:r>
            <a:r>
              <a:rPr lang="en-US" altLang="ko-KR" sz="1400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spc="-80" dirty="0"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80430" y="1425059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1424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9B82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3528" y="332657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400" spc="-150" dirty="0" smtClean="0">
                <a:solidFill>
                  <a:schemeClr val="bg1"/>
                </a:solidFill>
                <a:latin typeface="나눔명조" panose="020B0600000101010101" charset="-127"/>
                <a:ea typeface="나눔명조" panose="020B0600000101010101" charset="-127"/>
              </a:rPr>
              <a:t> </a:t>
            </a:r>
            <a:r>
              <a:rPr lang="en-US" altLang="ko-KR" sz="2400" spc="-150" dirty="0">
                <a:solidFill>
                  <a:schemeClr val="bg1"/>
                </a:solidFill>
              </a:rPr>
              <a:t>3. </a:t>
            </a:r>
            <a:r>
              <a:rPr lang="ko-KR" altLang="en-US" sz="2400" spc="-150" dirty="0" err="1">
                <a:solidFill>
                  <a:schemeClr val="bg1"/>
                </a:solidFill>
              </a:rPr>
              <a:t>버전설정</a:t>
            </a:r>
            <a:r>
              <a:rPr lang="en-US" altLang="ko-KR" sz="2400" spc="-150" dirty="0">
                <a:solidFill>
                  <a:schemeClr val="bg1"/>
                </a:solidFill>
                <a:latin typeface="나눔명조" panose="020B0600000101010101" charset="-127"/>
                <a:ea typeface="나눔명조" panose="020B0600000101010101" charset="-127"/>
              </a:rPr>
              <a:t/>
            </a:r>
            <a:br>
              <a:rPr lang="en-US" altLang="ko-KR" sz="2400" spc="-150" dirty="0">
                <a:solidFill>
                  <a:schemeClr val="bg1"/>
                </a:solidFill>
                <a:latin typeface="나눔명조" panose="020B0600000101010101" charset="-127"/>
                <a:ea typeface="나눔명조" panose="020B0600000101010101" charset="-127"/>
              </a:rPr>
            </a:br>
            <a:r>
              <a:rPr lang="ko-KR" altLang="en-US" sz="2400" spc="-150" dirty="0">
                <a:solidFill>
                  <a:schemeClr val="bg1"/>
                </a:solidFill>
                <a:latin typeface="나눔명조" panose="020B0600000101010101" charset="-127"/>
                <a:ea typeface="나눔명조" panose="020B0600000101010101" charset="-127"/>
              </a:rPr>
              <a:t>  </a:t>
            </a:r>
            <a:r>
              <a:rPr lang="en-US" altLang="ko-KR" sz="2400" spc="-150" dirty="0" smtClean="0">
                <a:solidFill>
                  <a:schemeClr val="bg1"/>
                </a:solidFill>
                <a:latin typeface="나눔명조" panose="020B0600000101010101" charset="-127"/>
                <a:ea typeface="나눔명조" panose="020B0600000101010101" charset="-127"/>
              </a:rPr>
              <a:t>DML</a:t>
            </a:r>
            <a:r>
              <a:rPr lang="ko-KR" altLang="en-US" sz="2400" spc="-150" dirty="0" smtClean="0">
                <a:solidFill>
                  <a:schemeClr val="bg1"/>
                </a:solidFill>
                <a:latin typeface="나눔명조" panose="020B0600000101010101" charset="-127"/>
                <a:ea typeface="나눔명조" panose="020B0600000101010101" charset="-127"/>
              </a:rPr>
              <a:t>문 실행 방법</a:t>
            </a:r>
            <a:endParaRPr lang="ko-KR" altLang="en-US" sz="2400" dirty="0">
              <a:latin typeface="나눔명조" panose="020B0600000101010101" charset="-127"/>
              <a:ea typeface="나눔명조" panose="020B0600000101010101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3528" y="1340768"/>
            <a:ext cx="4572000" cy="39164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14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자바와 오라클을 전부 설치 후 실행에서 </a:t>
            </a:r>
            <a:r>
              <a:rPr lang="en-US" altLang="ko-KR" sz="1400" spc="-8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cmd</a:t>
            </a:r>
            <a:r>
              <a:rPr lang="ko-KR" altLang="en-US" sz="14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를 실행한다</a:t>
            </a:r>
            <a:r>
              <a:rPr lang="en-US" altLang="ko-KR" sz="14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.</a:t>
            </a:r>
            <a:endParaRPr lang="ko-KR" altLang="en-US" sz="1400" spc="-80" dirty="0"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나눔명조" panose="020B0600000101010101" charset="-127"/>
            </a:endParaRPr>
          </a:p>
        </p:txBody>
      </p:sp>
      <p:pic>
        <p:nvPicPr>
          <p:cNvPr id="7" name="_x252566216" descr="EMB000004502f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91692"/>
            <a:ext cx="3817938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5004048" y="5353602"/>
            <a:ext cx="3816424" cy="1471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400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1. </a:t>
            </a:r>
            <a:r>
              <a:rPr lang="en-US" altLang="ko-KR" sz="1400" spc="-8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sqlplus</a:t>
            </a:r>
            <a:r>
              <a:rPr lang="en-US" altLang="ko-KR" sz="1400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 </a:t>
            </a:r>
            <a:r>
              <a:rPr lang="ko-KR" altLang="en-US" sz="1400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실행</a:t>
            </a:r>
            <a:endParaRPr lang="en-US" altLang="ko-KR" sz="1400" spc="-8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anose="020B0600000101010101" charset="-127"/>
              <a:ea typeface="나눔명조" panose="020B0600000101010101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400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2. </a:t>
            </a:r>
            <a:r>
              <a:rPr lang="ko-KR" altLang="en-US" sz="1400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아이디 </a:t>
            </a:r>
            <a:r>
              <a:rPr lang="en-US" altLang="ko-KR" sz="1400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system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sz="1400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3. </a:t>
            </a:r>
            <a:r>
              <a:rPr lang="ko-KR" altLang="en-US" sz="1400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비밀번호 </a:t>
            </a:r>
            <a:r>
              <a:rPr lang="en-US" altLang="ko-KR" sz="1400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1234</a:t>
            </a:r>
            <a:endParaRPr lang="ko-KR" altLang="en-US" sz="1400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anose="020B0600000101010101" charset="-127"/>
              <a:ea typeface="나눔명조" panose="020B0600000101010101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sz="1400" spc="-8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를</a:t>
            </a:r>
            <a:r>
              <a:rPr lang="ko-KR" altLang="en-US" sz="1400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 입력하여 시스템 계정으로 로그인한다</a:t>
            </a:r>
            <a:r>
              <a:rPr lang="en-US" altLang="ko-KR" sz="1400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.</a:t>
            </a:r>
            <a:endParaRPr lang="ko-KR" altLang="en-US" sz="1400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anose="020B0600000101010101" charset="-127"/>
              <a:ea typeface="나눔명조" panose="020B0600000101010101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3528" y="1573899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4123174"/>
            <a:ext cx="4572000" cy="269658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23528" y="3753842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5" name="제목 13"/>
          <p:cNvSpPr>
            <a:spLocks noGrp="1"/>
          </p:cNvSpPr>
          <p:nvPr>
            <p:ph type="ctrTitle"/>
          </p:nvPr>
        </p:nvSpPr>
        <p:spPr>
          <a:xfrm>
            <a:off x="1259632" y="4741000"/>
            <a:ext cx="584996" cy="205628"/>
          </a:xfrm>
          <a:ln w="25400">
            <a:solidFill>
              <a:srgbClr val="FF0000"/>
            </a:solidFill>
          </a:ln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제목 13"/>
          <p:cNvSpPr txBox="1">
            <a:spLocks/>
          </p:cNvSpPr>
          <p:nvPr/>
        </p:nvSpPr>
        <p:spPr>
          <a:xfrm>
            <a:off x="322808" y="5564453"/>
            <a:ext cx="1584176" cy="333147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103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9B82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3528" y="332657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spc="-150" dirty="0">
                <a:solidFill>
                  <a:schemeClr val="bg1"/>
                </a:solidFill>
              </a:rPr>
              <a:t>3. </a:t>
            </a:r>
            <a:r>
              <a:rPr lang="ko-KR" altLang="en-US" sz="2400" spc="-150" dirty="0" err="1">
                <a:solidFill>
                  <a:schemeClr val="bg1"/>
                </a:solidFill>
              </a:rPr>
              <a:t>버전설정</a:t>
            </a:r>
            <a:r>
              <a:rPr lang="en-US" altLang="ko-KR" sz="2400" spc="-150" dirty="0">
                <a:solidFill>
                  <a:schemeClr val="bg1"/>
                </a:solidFill>
                <a:latin typeface="나눔명조" panose="020B0600000101010101" charset="-127"/>
                <a:ea typeface="나눔명조" panose="020B0600000101010101" charset="-127"/>
              </a:rPr>
              <a:t/>
            </a:r>
            <a:br>
              <a:rPr lang="en-US" altLang="ko-KR" sz="2400" spc="-150" dirty="0">
                <a:solidFill>
                  <a:schemeClr val="bg1"/>
                </a:solidFill>
                <a:latin typeface="나눔명조" panose="020B0600000101010101" charset="-127"/>
                <a:ea typeface="나눔명조" panose="020B0600000101010101" charset="-127"/>
              </a:rPr>
            </a:br>
            <a:r>
              <a:rPr lang="ko-KR" altLang="en-US" sz="2400" spc="-150" dirty="0">
                <a:solidFill>
                  <a:schemeClr val="bg1"/>
                </a:solidFill>
                <a:latin typeface="나눔명조" panose="020B0600000101010101" charset="-127"/>
                <a:ea typeface="나눔명조" panose="020B0600000101010101" charset="-127"/>
              </a:rPr>
              <a:t>  </a:t>
            </a:r>
            <a:r>
              <a:rPr lang="en-US" altLang="ko-KR" sz="2400" spc="-150" dirty="0">
                <a:solidFill>
                  <a:schemeClr val="bg1"/>
                </a:solidFill>
                <a:latin typeface="나눔명조" panose="020B0600000101010101" charset="-127"/>
                <a:ea typeface="나눔명조" panose="020B0600000101010101" charset="-127"/>
              </a:rPr>
              <a:t>DML</a:t>
            </a:r>
            <a:r>
              <a:rPr lang="ko-KR" altLang="en-US" sz="2400" spc="-150" dirty="0">
                <a:solidFill>
                  <a:schemeClr val="bg1"/>
                </a:solidFill>
                <a:latin typeface="나눔명조" panose="020B0600000101010101" charset="-127"/>
                <a:ea typeface="나눔명조" panose="020B0600000101010101" charset="-127"/>
              </a:rPr>
              <a:t>문 실행 방법</a:t>
            </a:r>
            <a:endParaRPr lang="ko-KR" altLang="en-US" sz="2400" dirty="0">
              <a:latin typeface="나눔명조" panose="020B0600000101010101" charset="-127"/>
              <a:ea typeface="나눔명조" panose="020B0600000101010101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95528" y="1720549"/>
            <a:ext cx="410445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fontAlgn="base">
              <a:lnSpc>
                <a:spcPct val="160000"/>
              </a:lnSpc>
              <a:buFont typeface="+mj-lt"/>
              <a:buAutoNum type="arabicPeriod"/>
            </a:pPr>
            <a:r>
              <a:rPr lang="en-US" altLang="ko-KR" sz="14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create user </a:t>
            </a:r>
            <a:r>
              <a:rPr lang="en-US" altLang="ko-KR" sz="1400" spc="-8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scott</a:t>
            </a:r>
            <a:r>
              <a:rPr lang="en-US" altLang="ko-KR" sz="1400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 </a:t>
            </a:r>
            <a:r>
              <a:rPr lang="en-US" altLang="ko-KR" sz="14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identified </a:t>
            </a:r>
            <a:r>
              <a:rPr lang="en-US" altLang="ko-KR" sz="1400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by tiger;</a:t>
            </a:r>
            <a:endParaRPr lang="ko-KR" altLang="en-US" sz="1400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anose="020B0600000101010101" charset="-127"/>
              <a:ea typeface="나눔명조" panose="020B0600000101010101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sz="14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을</a:t>
            </a:r>
            <a:r>
              <a:rPr lang="ko-KR" altLang="en-US" sz="1400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 </a:t>
            </a:r>
            <a:r>
              <a:rPr lang="ko-KR" altLang="en-US" sz="14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입력하여 </a:t>
            </a:r>
            <a:r>
              <a:rPr lang="en-US" altLang="ko-KR" sz="1400" spc="-8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scott</a:t>
            </a:r>
            <a:r>
              <a:rPr lang="en-US" altLang="ko-KR" sz="1400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 </a:t>
            </a:r>
            <a:r>
              <a:rPr lang="ko-KR" altLang="en-US" sz="14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이라는 계정을 생성한다</a:t>
            </a:r>
            <a:r>
              <a:rPr lang="en-US" altLang="ko-KR" sz="14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.</a:t>
            </a:r>
            <a:endParaRPr lang="ko-KR" altLang="en-US" sz="1400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anose="020B0600000101010101" charset="-127"/>
              <a:ea typeface="나눔명조" panose="020B0600000101010101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4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2. grant </a:t>
            </a:r>
            <a:r>
              <a:rPr lang="en-US" altLang="ko-KR" sz="1400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resource, connect to </a:t>
            </a:r>
            <a:r>
              <a:rPr lang="en-US" altLang="ko-KR" sz="1400" spc="-8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scott</a:t>
            </a:r>
            <a:r>
              <a:rPr lang="en-US" altLang="ko-KR" sz="1400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;</a:t>
            </a:r>
            <a:endParaRPr lang="ko-KR" altLang="en-US" sz="1400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anose="020B0600000101010101" charset="-127"/>
              <a:ea typeface="나눔명조" panose="020B0600000101010101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sz="14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을 입력하여 </a:t>
            </a:r>
            <a:r>
              <a:rPr lang="en-US" altLang="ko-KR" sz="1400" spc="-8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scott</a:t>
            </a:r>
            <a:r>
              <a:rPr lang="en-US" altLang="ko-KR" sz="1400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 </a:t>
            </a:r>
            <a:r>
              <a:rPr lang="ko-KR" altLang="en-US" sz="14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계정에 권한을 부여한다</a:t>
            </a:r>
            <a:r>
              <a:rPr lang="en-US" altLang="ko-KR" sz="14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.</a:t>
            </a:r>
            <a:endParaRPr lang="ko-KR" altLang="en-US" sz="1400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anose="020B0600000101010101" charset="-127"/>
              <a:ea typeface="나눔명조" panose="020B0600000101010101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4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3. </a:t>
            </a:r>
            <a:r>
              <a:rPr lang="ko-KR" altLang="en-US" sz="1400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다시 </a:t>
            </a:r>
            <a:r>
              <a:rPr lang="en-US" altLang="ko-KR" sz="1400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1</a:t>
            </a:r>
            <a:r>
              <a:rPr lang="ko-KR" altLang="en-US" sz="1400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로 </a:t>
            </a:r>
            <a:r>
              <a:rPr lang="ko-KR" altLang="en-US" sz="14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돌아가서</a:t>
            </a:r>
          </a:p>
          <a:p>
            <a:pPr lvl="0" algn="just" fontAlgn="base">
              <a:lnSpc>
                <a:spcPct val="160000"/>
              </a:lnSpc>
            </a:pPr>
            <a:r>
              <a:rPr lang="en-US" altLang="ko-KR" sz="14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- </a:t>
            </a:r>
            <a:r>
              <a:rPr lang="en-US" altLang="ko-KR" sz="1400" spc="-8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cmd</a:t>
            </a:r>
            <a:r>
              <a:rPr lang="en-US" altLang="ko-KR" sz="14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 </a:t>
            </a:r>
            <a:r>
              <a:rPr lang="ko-KR" altLang="en-US" sz="14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실행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sz="14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- </a:t>
            </a:r>
            <a:r>
              <a:rPr lang="en-US" altLang="ko-KR" sz="1400" spc="-8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sqlplus</a:t>
            </a:r>
            <a:r>
              <a:rPr lang="en-US" altLang="ko-KR" sz="14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 </a:t>
            </a:r>
            <a:r>
              <a:rPr lang="ko-KR" altLang="en-US" sz="14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입력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sz="1400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- </a:t>
            </a:r>
            <a:r>
              <a:rPr lang="ko-KR" altLang="en-US" sz="1400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아이디 </a:t>
            </a:r>
            <a:r>
              <a:rPr lang="en-US" altLang="ko-KR" sz="14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: </a:t>
            </a:r>
            <a:r>
              <a:rPr lang="en-US" altLang="ko-KR" sz="1400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system</a:t>
            </a:r>
            <a:endParaRPr lang="en-US" altLang="ko-KR" sz="1400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anose="020B0600000101010101" charset="-127"/>
              <a:ea typeface="나눔명조" panose="020B0600000101010101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400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- </a:t>
            </a:r>
            <a:r>
              <a:rPr lang="ko-KR" altLang="en-US" sz="1400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비밀번호 </a:t>
            </a:r>
            <a:r>
              <a:rPr lang="en-US" altLang="ko-KR" sz="14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: 1234</a:t>
            </a:r>
            <a:endParaRPr lang="ko-KR" altLang="en-US" sz="1400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anose="020B0600000101010101" charset="-127"/>
              <a:ea typeface="나눔명조" panose="020B0600000101010101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sz="1400" spc="-8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를</a:t>
            </a:r>
            <a:r>
              <a:rPr lang="ko-KR" altLang="en-US" sz="14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 입력하여 실행한다</a:t>
            </a:r>
            <a:r>
              <a:rPr lang="en-US" altLang="ko-KR" sz="14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.</a:t>
            </a:r>
            <a:endParaRPr lang="ko-KR" altLang="en-US" sz="1400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anose="020B0600000101010101" charset="-127"/>
              <a:ea typeface="나눔명조" panose="020B0600000101010101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720549"/>
            <a:ext cx="4392488" cy="1560799"/>
          </a:xfrm>
          <a:prstGeom prst="rect">
            <a:avLst/>
          </a:prstGeom>
        </p:spPr>
      </p:pic>
      <p:sp>
        <p:nvSpPr>
          <p:cNvPr id="12" name="제목 13"/>
          <p:cNvSpPr>
            <a:spLocks noGrp="1"/>
          </p:cNvSpPr>
          <p:nvPr>
            <p:ph type="ctrTitle"/>
          </p:nvPr>
        </p:nvSpPr>
        <p:spPr>
          <a:xfrm>
            <a:off x="576524" y="2068185"/>
            <a:ext cx="2335269" cy="216024"/>
          </a:xfrm>
          <a:ln w="25400">
            <a:solidFill>
              <a:srgbClr val="FF0000"/>
            </a:solidFill>
          </a:ln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제목 13"/>
          <p:cNvSpPr txBox="1">
            <a:spLocks/>
          </p:cNvSpPr>
          <p:nvPr/>
        </p:nvSpPr>
        <p:spPr>
          <a:xfrm>
            <a:off x="611560" y="2537476"/>
            <a:ext cx="2067180" cy="207971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23528" y="1351217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4919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204864"/>
            <a:ext cx="5848350" cy="14573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9B82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3528" y="332657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400" spc="-150" dirty="0">
                <a:solidFill>
                  <a:schemeClr val="bg1"/>
                </a:solidFill>
                <a:latin typeface="나눔명조" panose="020B0600000101010101" charset="-127"/>
                <a:ea typeface="나눔명조" panose="020B0600000101010101" charset="-127"/>
              </a:rPr>
              <a:t> </a:t>
            </a:r>
            <a:r>
              <a:rPr lang="en-US" altLang="ko-KR" sz="2400" spc="-150" dirty="0">
                <a:solidFill>
                  <a:schemeClr val="bg1"/>
                </a:solidFill>
              </a:rPr>
              <a:t>3. </a:t>
            </a:r>
            <a:r>
              <a:rPr lang="ko-KR" altLang="en-US" sz="2400" spc="-150" dirty="0" err="1">
                <a:solidFill>
                  <a:schemeClr val="bg1"/>
                </a:solidFill>
              </a:rPr>
              <a:t>버전설정</a:t>
            </a:r>
            <a:r>
              <a:rPr lang="en-US" altLang="ko-KR" sz="2400" spc="-150" dirty="0">
                <a:solidFill>
                  <a:schemeClr val="bg1"/>
                </a:solidFill>
                <a:latin typeface="나눔명조" panose="020B0600000101010101" charset="-127"/>
                <a:ea typeface="나눔명조" panose="020B0600000101010101" charset="-127"/>
              </a:rPr>
              <a:t/>
            </a:r>
            <a:br>
              <a:rPr lang="en-US" altLang="ko-KR" sz="2400" spc="-150" dirty="0">
                <a:solidFill>
                  <a:schemeClr val="bg1"/>
                </a:solidFill>
                <a:latin typeface="나눔명조" panose="020B0600000101010101" charset="-127"/>
                <a:ea typeface="나눔명조" panose="020B0600000101010101" charset="-127"/>
              </a:rPr>
            </a:br>
            <a:r>
              <a:rPr lang="ko-KR" altLang="en-US" sz="2400" spc="-150" dirty="0">
                <a:solidFill>
                  <a:schemeClr val="bg1"/>
                </a:solidFill>
                <a:latin typeface="나눔명조" panose="020B0600000101010101" charset="-127"/>
                <a:ea typeface="나눔명조" panose="020B0600000101010101" charset="-127"/>
              </a:rPr>
              <a:t>  </a:t>
            </a:r>
            <a:r>
              <a:rPr lang="en-US" altLang="ko-KR" sz="2400" spc="-150" dirty="0">
                <a:solidFill>
                  <a:schemeClr val="bg1"/>
                </a:solidFill>
                <a:latin typeface="나눔명조" panose="020B0600000101010101" charset="-127"/>
                <a:ea typeface="나눔명조" panose="020B0600000101010101" charset="-127"/>
              </a:rPr>
              <a:t>DML</a:t>
            </a:r>
            <a:r>
              <a:rPr lang="ko-KR" altLang="en-US" sz="2400" spc="-150" dirty="0">
                <a:solidFill>
                  <a:schemeClr val="bg1"/>
                </a:solidFill>
                <a:latin typeface="나눔명조" panose="020B0600000101010101" charset="-127"/>
                <a:ea typeface="나눔명조" panose="020B0600000101010101" charset="-127"/>
              </a:rPr>
              <a:t>문 실행 방법</a:t>
            </a:r>
            <a:endParaRPr lang="ko-KR" altLang="en-US" sz="2400" dirty="0">
              <a:latin typeface="나눔명조" panose="020B0600000101010101" charset="-127"/>
              <a:ea typeface="나눔명조" panose="020B0600000101010101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3528" y="3789040"/>
            <a:ext cx="4680520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14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함께 다운받은 </a:t>
            </a:r>
            <a:r>
              <a:rPr lang="en-US" altLang="ko-KR" sz="1400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Snack9duck.sql </a:t>
            </a:r>
            <a:r>
              <a:rPr lang="ko-KR" altLang="en-US" sz="14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문서를 </a:t>
            </a:r>
            <a:r>
              <a:rPr lang="en-US" altLang="ko-KR" sz="14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C </a:t>
            </a:r>
            <a:r>
              <a:rPr lang="ko-KR" altLang="en-US" sz="14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드라이브로 이동한 후</a:t>
            </a:r>
            <a:r>
              <a:rPr lang="en-US" altLang="ko-KR" sz="14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, </a:t>
            </a:r>
            <a:endParaRPr lang="ko-KR" altLang="en-US" sz="1400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anose="020B0600000101010101" charset="-127"/>
              <a:ea typeface="나눔명조" panose="020B0600000101010101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4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@</a:t>
            </a:r>
            <a:r>
              <a:rPr lang="en-US" altLang="ko-KR" sz="1400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C:</a:t>
            </a:r>
            <a:r>
              <a:rPr lang="en-US" altLang="ko-KR" sz="1400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\Snack9duck</a:t>
            </a:r>
            <a:r>
              <a:rPr lang="en-US" altLang="ko-KR" sz="1400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.sql</a:t>
            </a:r>
            <a:endParaRPr lang="ko-KR" altLang="en-US" sz="1400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anose="020B0600000101010101" charset="-127"/>
              <a:ea typeface="나눔명조" panose="020B0600000101010101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sz="1400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문장을 </a:t>
            </a:r>
            <a:r>
              <a:rPr lang="ko-KR" altLang="en-US" sz="14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작성하여 실행한다</a:t>
            </a:r>
            <a:r>
              <a:rPr lang="en-US" altLang="ko-KR" sz="14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.</a:t>
            </a:r>
            <a:endParaRPr lang="ko-KR" altLang="en-US" sz="1400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anose="020B0600000101010101" charset="-127"/>
              <a:ea typeface="나눔명조" panose="020B0600000101010101" charset="-127"/>
            </a:endParaRPr>
          </a:p>
        </p:txBody>
      </p:sp>
      <p:sp>
        <p:nvSpPr>
          <p:cNvPr id="8" name="제목 13"/>
          <p:cNvSpPr>
            <a:spLocks noGrp="1"/>
          </p:cNvSpPr>
          <p:nvPr>
            <p:ph type="ctrTitle"/>
          </p:nvPr>
        </p:nvSpPr>
        <p:spPr>
          <a:xfrm>
            <a:off x="631626" y="3419857"/>
            <a:ext cx="1656184" cy="153159"/>
          </a:xfrm>
          <a:ln w="25400">
            <a:solidFill>
              <a:srgbClr val="FF0000"/>
            </a:solidFill>
          </a:ln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3528" y="1835531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8308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9B82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3528" y="332657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400" spc="-150" dirty="0">
                <a:solidFill>
                  <a:schemeClr val="bg1"/>
                </a:solidFill>
                <a:latin typeface="나눔명조" panose="020B0600000101010101" charset="-127"/>
                <a:ea typeface="나눔명조" panose="020B0600000101010101" charset="-127"/>
              </a:rPr>
              <a:t> </a:t>
            </a:r>
            <a:r>
              <a:rPr lang="en-US" altLang="ko-KR" sz="2400" spc="-150" dirty="0">
                <a:solidFill>
                  <a:schemeClr val="bg1"/>
                </a:solidFill>
              </a:rPr>
              <a:t>3. </a:t>
            </a:r>
            <a:r>
              <a:rPr lang="ko-KR" altLang="en-US" sz="2400" spc="-150" dirty="0" err="1">
                <a:solidFill>
                  <a:schemeClr val="bg1"/>
                </a:solidFill>
              </a:rPr>
              <a:t>버전설정</a:t>
            </a:r>
            <a:r>
              <a:rPr lang="en-US" altLang="ko-KR" sz="2400" spc="-150" dirty="0">
                <a:solidFill>
                  <a:schemeClr val="bg1"/>
                </a:solidFill>
                <a:latin typeface="나눔명조" panose="020B0600000101010101" charset="-127"/>
                <a:ea typeface="나눔명조" panose="020B0600000101010101" charset="-127"/>
              </a:rPr>
              <a:t/>
            </a:r>
            <a:br>
              <a:rPr lang="en-US" altLang="ko-KR" sz="2400" spc="-150" dirty="0">
                <a:solidFill>
                  <a:schemeClr val="bg1"/>
                </a:solidFill>
                <a:latin typeface="나눔명조" panose="020B0600000101010101" charset="-127"/>
                <a:ea typeface="나눔명조" panose="020B0600000101010101" charset="-127"/>
              </a:rPr>
            </a:br>
            <a:r>
              <a:rPr lang="ko-KR" altLang="en-US" sz="2400" spc="-150" dirty="0">
                <a:solidFill>
                  <a:schemeClr val="bg1"/>
                </a:solidFill>
                <a:latin typeface="나눔명조" panose="020B0600000101010101" charset="-127"/>
                <a:ea typeface="나눔명조" panose="020B0600000101010101" charset="-127"/>
              </a:rPr>
              <a:t>  </a:t>
            </a:r>
            <a:r>
              <a:rPr lang="en-US" altLang="ko-KR" sz="2400" spc="-150" dirty="0" smtClean="0">
                <a:solidFill>
                  <a:schemeClr val="bg1"/>
                </a:solidFill>
                <a:latin typeface="나눔명조" panose="020B0600000101010101" charset="-127"/>
                <a:ea typeface="나눔명조" panose="020B0600000101010101" charset="-127"/>
              </a:rPr>
              <a:t>Apache Tomcat v9.0 </a:t>
            </a:r>
            <a:r>
              <a:rPr lang="ko-KR" altLang="en-US" sz="2400" spc="-150" dirty="0" smtClean="0">
                <a:solidFill>
                  <a:schemeClr val="bg1"/>
                </a:solidFill>
                <a:latin typeface="나눔명조" panose="020B0600000101010101" charset="-127"/>
                <a:ea typeface="나눔명조" panose="020B0600000101010101" charset="-127"/>
              </a:rPr>
              <a:t>설치방법</a:t>
            </a:r>
            <a:endParaRPr lang="ko-KR" altLang="en-US" sz="2400" dirty="0">
              <a:latin typeface="나눔명조" panose="020B0600000101010101" charset="-127"/>
              <a:ea typeface="나눔명조" panose="020B0600000101010101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3528" y="1340768"/>
            <a:ext cx="51845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Tx/>
              <a:buChar char="-"/>
            </a:pPr>
            <a:r>
              <a:rPr lang="en-US" altLang="ko-KR" sz="1400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  <a:hlinkClick r:id="rId2"/>
              </a:rPr>
              <a:t>https</a:t>
            </a:r>
            <a:r>
              <a:rPr lang="en-US" altLang="ko-KR" sz="14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  <a:hlinkClick r:id="rId2"/>
              </a:rPr>
              <a:t>://</a:t>
            </a:r>
            <a:r>
              <a:rPr lang="en-US" altLang="ko-KR" sz="1400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  <a:hlinkClick r:id="rId2"/>
              </a:rPr>
              <a:t>tomcat.apache.org/download-90.cgi</a:t>
            </a:r>
            <a:endParaRPr lang="en-US" altLang="ko-KR" sz="1400" spc="-8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anose="020B0600000101010101" charset="-127"/>
              <a:ea typeface="나눔명조" panose="020B0600000101010101" charset="-127"/>
            </a:endParaRPr>
          </a:p>
          <a:p>
            <a:pPr fontAlgn="base"/>
            <a:r>
              <a:rPr lang="ko-KR" altLang="en-US" sz="1400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위 </a:t>
            </a:r>
            <a:r>
              <a:rPr lang="ko-KR" altLang="en-US" sz="14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사이트에 접속 후 빨간 박스의 파일을 다운로드하여 설치한다</a:t>
            </a:r>
            <a:r>
              <a:rPr lang="en-US" altLang="ko-KR" sz="14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.</a:t>
            </a:r>
            <a:endParaRPr lang="ko-KR" altLang="en-US" sz="1400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anose="020B0600000101010101" charset="-127"/>
              <a:ea typeface="나눔명조" panose="020B0600000101010101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085508"/>
            <a:ext cx="6563641" cy="3839111"/>
          </a:xfrm>
          <a:prstGeom prst="rect">
            <a:avLst/>
          </a:prstGeom>
        </p:spPr>
      </p:pic>
      <p:sp>
        <p:nvSpPr>
          <p:cNvPr id="10" name="제목 13"/>
          <p:cNvSpPr>
            <a:spLocks noGrp="1"/>
          </p:cNvSpPr>
          <p:nvPr>
            <p:ph type="ctrTitle"/>
          </p:nvPr>
        </p:nvSpPr>
        <p:spPr>
          <a:xfrm>
            <a:off x="1385392" y="4166505"/>
            <a:ext cx="2448272" cy="144016"/>
          </a:xfrm>
          <a:ln w="25400">
            <a:solidFill>
              <a:srgbClr val="FF0000"/>
            </a:solidFill>
          </a:ln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-303230" y="406139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02442864" descr="EMB000009941eb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" t="24739" r="56902" b="57478"/>
          <a:stretch>
            <a:fillRect/>
          </a:stretch>
        </p:blipFill>
        <p:spPr bwMode="auto">
          <a:xfrm>
            <a:off x="323528" y="5956886"/>
            <a:ext cx="2525713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323528" y="6181936"/>
            <a:ext cx="2470869" cy="3916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14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다운로드 받은 파일을 실행한다</a:t>
            </a:r>
            <a:r>
              <a:rPr lang="en-US" altLang="ko-KR" sz="14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.</a:t>
            </a:r>
            <a:endParaRPr lang="ko-KR" altLang="en-US" sz="1400" spc="-80" dirty="0"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나눔명조" panose="020B0600000101010101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23528" y="1786940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2800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34" y="1666640"/>
            <a:ext cx="4104456" cy="288031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9B82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3528" y="332657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400" spc="-150" dirty="0">
                <a:solidFill>
                  <a:schemeClr val="bg1"/>
                </a:solidFill>
                <a:latin typeface="나눔명조" panose="020B0600000101010101" charset="-127"/>
                <a:ea typeface="나눔명조" panose="020B0600000101010101" charset="-127"/>
              </a:rPr>
              <a:t> </a:t>
            </a:r>
            <a:r>
              <a:rPr lang="en-US" altLang="ko-KR" sz="2400" spc="-150" dirty="0">
                <a:solidFill>
                  <a:schemeClr val="bg1"/>
                </a:solidFill>
              </a:rPr>
              <a:t>3. </a:t>
            </a:r>
            <a:r>
              <a:rPr lang="ko-KR" altLang="en-US" sz="2400" spc="-150" dirty="0" err="1">
                <a:solidFill>
                  <a:schemeClr val="bg1"/>
                </a:solidFill>
              </a:rPr>
              <a:t>버전설정</a:t>
            </a:r>
            <a:r>
              <a:rPr lang="en-US" altLang="ko-KR" sz="2400" spc="-150" dirty="0">
                <a:solidFill>
                  <a:schemeClr val="bg1"/>
                </a:solidFill>
                <a:latin typeface="나눔명조" panose="020B0600000101010101" charset="-127"/>
                <a:ea typeface="나눔명조" panose="020B0600000101010101" charset="-127"/>
              </a:rPr>
              <a:t/>
            </a:r>
            <a:br>
              <a:rPr lang="en-US" altLang="ko-KR" sz="2400" spc="-150" dirty="0">
                <a:solidFill>
                  <a:schemeClr val="bg1"/>
                </a:solidFill>
                <a:latin typeface="나눔명조" panose="020B0600000101010101" charset="-127"/>
                <a:ea typeface="나눔명조" panose="020B0600000101010101" charset="-127"/>
              </a:rPr>
            </a:br>
            <a:r>
              <a:rPr lang="ko-KR" altLang="en-US" sz="2400" spc="-150" dirty="0">
                <a:solidFill>
                  <a:schemeClr val="bg1"/>
                </a:solidFill>
                <a:latin typeface="나눔명조" panose="020B0600000101010101" charset="-127"/>
                <a:ea typeface="나눔명조" panose="020B0600000101010101" charset="-127"/>
              </a:rPr>
              <a:t>  </a:t>
            </a:r>
            <a:r>
              <a:rPr lang="en-US" altLang="ko-KR" sz="2400" spc="-150" dirty="0">
                <a:solidFill>
                  <a:schemeClr val="bg1"/>
                </a:solidFill>
                <a:latin typeface="나눔명조" panose="020B0600000101010101" charset="-127"/>
                <a:ea typeface="나눔명조" panose="020B0600000101010101" charset="-127"/>
              </a:rPr>
              <a:t>Apache Tomcat v9.0 </a:t>
            </a:r>
            <a:r>
              <a:rPr lang="ko-KR" altLang="en-US" sz="2400" spc="-150" dirty="0">
                <a:solidFill>
                  <a:schemeClr val="bg1"/>
                </a:solidFill>
                <a:latin typeface="나눔명조" panose="020B0600000101010101" charset="-127"/>
                <a:ea typeface="나눔명조" panose="020B0600000101010101" charset="-127"/>
              </a:rPr>
              <a:t>설치방법</a:t>
            </a:r>
            <a:endParaRPr lang="ko-KR" altLang="en-US" sz="2400" dirty="0">
              <a:latin typeface="나눔명조" panose="020B0600000101010101" charset="-127"/>
              <a:ea typeface="나눔명조" panose="020B0600000101010101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1666640"/>
            <a:ext cx="4104456" cy="288031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17234" y="4722171"/>
            <a:ext cx="2292294" cy="3916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4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next</a:t>
            </a:r>
            <a:r>
              <a:rPr lang="ko-KR" altLang="en-US" sz="14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를 눌러 다음을 진행한다</a:t>
            </a:r>
            <a:r>
              <a:rPr lang="en-US" altLang="ko-KR" sz="14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.</a:t>
            </a:r>
            <a:endParaRPr lang="ko-KR" altLang="en-US" sz="1400" spc="-80" dirty="0"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나눔명조" panose="020B0600000101010101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64088" y="4722648"/>
            <a:ext cx="3744416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14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위처럼 포트번호를 설정하고 다음으로 진행한다</a:t>
            </a:r>
            <a:r>
              <a:rPr lang="en-US" altLang="ko-KR" sz="14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.</a:t>
            </a:r>
            <a:endParaRPr lang="ko-KR" altLang="en-US" sz="1400" spc="-80" dirty="0"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나눔명조" panose="020B0600000101010101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16016" y="1340768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17234" y="1341815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2936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332429"/>
            <a:ext cx="8496944" cy="1008111"/>
          </a:xfrm>
          <a:prstGeom prst="rect">
            <a:avLst/>
          </a:prstGeom>
          <a:solidFill>
            <a:srgbClr val="9B82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3528" y="332657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400" spc="-150" dirty="0">
                <a:solidFill>
                  <a:schemeClr val="bg1"/>
                </a:solidFill>
                <a:latin typeface="나눔명조" panose="020B0600000101010101" charset="-127"/>
                <a:ea typeface="나눔명조" panose="020B0600000101010101" charset="-127"/>
              </a:rPr>
              <a:t> </a:t>
            </a:r>
            <a:r>
              <a:rPr lang="en-US" altLang="ko-KR" sz="2400" spc="-150" dirty="0">
                <a:solidFill>
                  <a:schemeClr val="bg1"/>
                </a:solidFill>
              </a:rPr>
              <a:t>3. </a:t>
            </a:r>
            <a:r>
              <a:rPr lang="ko-KR" altLang="en-US" sz="2400" spc="-150" dirty="0" err="1">
                <a:solidFill>
                  <a:schemeClr val="bg1"/>
                </a:solidFill>
              </a:rPr>
              <a:t>버전설정</a:t>
            </a:r>
            <a:r>
              <a:rPr lang="en-US" altLang="ko-KR" sz="2400" spc="-150" dirty="0">
                <a:solidFill>
                  <a:schemeClr val="bg1"/>
                </a:solidFill>
                <a:latin typeface="나눔명조" panose="020B0600000101010101" charset="-127"/>
                <a:ea typeface="나눔명조" panose="020B0600000101010101" charset="-127"/>
              </a:rPr>
              <a:t/>
            </a:r>
            <a:br>
              <a:rPr lang="en-US" altLang="ko-KR" sz="2400" spc="-150" dirty="0">
                <a:solidFill>
                  <a:schemeClr val="bg1"/>
                </a:solidFill>
                <a:latin typeface="나눔명조" panose="020B0600000101010101" charset="-127"/>
                <a:ea typeface="나눔명조" panose="020B0600000101010101" charset="-127"/>
              </a:rPr>
            </a:br>
            <a:r>
              <a:rPr lang="ko-KR" altLang="en-US" sz="2400" spc="-150" dirty="0">
                <a:solidFill>
                  <a:schemeClr val="bg1"/>
                </a:solidFill>
                <a:latin typeface="나눔명조" panose="020B0600000101010101" charset="-127"/>
                <a:ea typeface="나눔명조" panose="020B0600000101010101" charset="-127"/>
              </a:rPr>
              <a:t>  </a:t>
            </a:r>
            <a:r>
              <a:rPr lang="en-US" altLang="ko-KR" sz="2400" spc="-150" dirty="0">
                <a:solidFill>
                  <a:schemeClr val="bg1"/>
                </a:solidFill>
                <a:latin typeface="나눔명조" panose="020B0600000101010101" charset="-127"/>
                <a:ea typeface="나눔명조" panose="020B0600000101010101" charset="-127"/>
              </a:rPr>
              <a:t>Apache Tomcat v9.0 </a:t>
            </a:r>
            <a:r>
              <a:rPr lang="ko-KR" altLang="en-US" sz="2400" spc="-150" dirty="0">
                <a:solidFill>
                  <a:schemeClr val="bg1"/>
                </a:solidFill>
                <a:latin typeface="나눔명조" panose="020B0600000101010101" charset="-127"/>
                <a:ea typeface="나눔명조" panose="020B0600000101010101" charset="-127"/>
              </a:rPr>
              <a:t>설치방법</a:t>
            </a:r>
            <a:endParaRPr lang="ko-KR" altLang="en-US" sz="2400" dirty="0">
              <a:latin typeface="나눔명조" panose="020B0600000101010101" charset="-127"/>
              <a:ea typeface="나눔명조" panose="020B0600000101010101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9" y="1700809"/>
            <a:ext cx="4104456" cy="288032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5" y="1703184"/>
            <a:ext cx="4104457" cy="288032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03811" y="4941398"/>
            <a:ext cx="2451633" cy="437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14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경로 </a:t>
            </a:r>
            <a:r>
              <a:rPr lang="ko-KR" altLang="en-US" sz="1400" spc="-8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지정후</a:t>
            </a:r>
            <a:r>
              <a:rPr lang="ko-KR" altLang="en-US" sz="14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 다음으로 </a:t>
            </a:r>
            <a:r>
              <a:rPr lang="ko-KR" altLang="en-US" sz="1400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넘어간다</a:t>
            </a:r>
            <a:r>
              <a:rPr lang="en-US" altLang="ko-KR" sz="1400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.</a:t>
            </a:r>
            <a:endParaRPr lang="ko-KR" altLang="en-US" sz="1400" spc="-80" dirty="0"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나눔명조" panose="020B0600000101010101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16015" y="1339257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23528" y="1339257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2674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9B82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72103" y="1773005"/>
            <a:ext cx="37439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ko-KR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Snack9duck </a:t>
            </a:r>
            <a:r>
              <a:rPr lang="ko-KR" altLang="en-US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소개</a:t>
            </a:r>
            <a:endParaRPr lang="en-US" altLang="ko-KR" b="1" spc="-8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운영체제 및 실행 환경</a:t>
            </a:r>
            <a:endParaRPr lang="en-US" altLang="ko-KR" b="1" spc="-8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버전 설정</a:t>
            </a:r>
            <a:endParaRPr lang="en-US" altLang="ko-KR" b="1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오라클 드라이버 설정</a:t>
            </a:r>
            <a:endParaRPr lang="en-US" altLang="ko-KR" b="1" spc="-8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ko-KR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DBCP </a:t>
            </a:r>
            <a:r>
              <a:rPr lang="ko-KR" altLang="en-US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처리</a:t>
            </a:r>
            <a:endParaRPr lang="en-US" altLang="ko-KR" b="1" spc="-8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ko-KR" b="1" spc="-8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MyBatis</a:t>
            </a:r>
            <a:r>
              <a:rPr lang="en-US" altLang="ko-KR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설정</a:t>
            </a:r>
            <a:endParaRPr lang="en-US" altLang="ko-KR" b="1" spc="-8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한글 처리 </a:t>
            </a:r>
            <a:r>
              <a:rPr lang="en-US" altLang="ko-KR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Filter </a:t>
            </a:r>
            <a:r>
              <a:rPr lang="ko-KR" altLang="en-US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태그 추가</a:t>
            </a:r>
            <a:endParaRPr lang="en-US" altLang="ko-KR" b="1" spc="-8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357956" y="370756"/>
            <a:ext cx="8390508" cy="97001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150" smtClean="0">
                <a:solidFill>
                  <a:schemeClr val="bg1"/>
                </a:solidFill>
              </a:rPr>
              <a:t>목차</a:t>
            </a:r>
            <a:endParaRPr lang="ko-KR" altLang="en-US" sz="2400" spc="-15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16016" y="1773005"/>
            <a:ext cx="3672408" cy="4438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8.      </a:t>
            </a:r>
            <a:r>
              <a:rPr lang="en-US" altLang="ko-KR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Root-context.xml </a:t>
            </a:r>
            <a:r>
              <a:rPr lang="ko-KR" altLang="en-US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객체 설정</a:t>
            </a:r>
            <a:endParaRPr lang="en-US" altLang="ko-KR" b="1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9.      properties </a:t>
            </a:r>
            <a:r>
              <a:rPr lang="ko-KR" altLang="en-US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파일 추가</a:t>
            </a:r>
            <a:endParaRPr lang="en-US" altLang="ko-KR" b="1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10.    Path </a:t>
            </a:r>
            <a:r>
              <a:rPr lang="ko-KR" altLang="en-US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설정</a:t>
            </a:r>
            <a:endParaRPr lang="en-US" altLang="ko-KR" b="1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11.    war</a:t>
            </a:r>
            <a:r>
              <a:rPr lang="ko-KR" altLang="en-US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파일로 압축하는 방법</a:t>
            </a:r>
          </a:p>
          <a:p>
            <a:pPr>
              <a:lnSpc>
                <a:spcPct val="200000"/>
              </a:lnSpc>
            </a:pPr>
            <a:r>
              <a:rPr lang="en-US" altLang="ko-KR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12.    Tomcat </a:t>
            </a:r>
            <a:r>
              <a:rPr lang="en-US" altLang="ko-KR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Server</a:t>
            </a:r>
            <a:r>
              <a:rPr lang="ko-KR" altLang="en-US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endParaRPr lang="en-US" altLang="ko-KR" b="1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        war </a:t>
            </a:r>
            <a:r>
              <a:rPr lang="ko-KR" altLang="en-US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파일 등록하는 방법</a:t>
            </a:r>
          </a:p>
          <a:p>
            <a:pPr indent="-514350">
              <a:lnSpc>
                <a:spcPct val="200000"/>
              </a:lnSpc>
              <a:buFont typeface="+mj-lt"/>
              <a:buAutoNum type="arabicPeriod" startAt="13"/>
            </a:pPr>
            <a:r>
              <a:rPr lang="ko-KR" altLang="en-US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홈페이지 실행 방법</a:t>
            </a:r>
          </a:p>
          <a:p>
            <a:pPr>
              <a:lnSpc>
                <a:spcPct val="200000"/>
              </a:lnSpc>
            </a:pPr>
            <a:endParaRPr lang="en-US" altLang="ko-KR" b="1" spc="-8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9B82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3528" y="332657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400" spc="-150" dirty="0">
                <a:solidFill>
                  <a:schemeClr val="bg1"/>
                </a:solidFill>
                <a:latin typeface="나눔명조" panose="020B0600000101010101" charset="-127"/>
                <a:ea typeface="나눔명조" panose="020B0600000101010101" charset="-127"/>
              </a:rPr>
              <a:t> </a:t>
            </a:r>
            <a:r>
              <a:rPr lang="en-US" altLang="ko-KR" sz="2400" spc="-150" dirty="0">
                <a:solidFill>
                  <a:schemeClr val="bg1"/>
                </a:solidFill>
              </a:rPr>
              <a:t>3. </a:t>
            </a:r>
            <a:r>
              <a:rPr lang="ko-KR" altLang="en-US" sz="2400" spc="-150" dirty="0" err="1">
                <a:solidFill>
                  <a:schemeClr val="bg1"/>
                </a:solidFill>
              </a:rPr>
              <a:t>버전설정</a:t>
            </a:r>
            <a:r>
              <a:rPr lang="en-US" altLang="ko-KR" sz="2400" spc="-150" dirty="0">
                <a:solidFill>
                  <a:schemeClr val="bg1"/>
                </a:solidFill>
                <a:latin typeface="나눔명조" panose="020B0600000101010101" charset="-127"/>
                <a:ea typeface="나눔명조" panose="020B0600000101010101" charset="-127"/>
              </a:rPr>
              <a:t/>
            </a:r>
            <a:br>
              <a:rPr lang="en-US" altLang="ko-KR" sz="2400" spc="-150" dirty="0">
                <a:solidFill>
                  <a:schemeClr val="bg1"/>
                </a:solidFill>
                <a:latin typeface="나눔명조" panose="020B0600000101010101" charset="-127"/>
                <a:ea typeface="나눔명조" panose="020B0600000101010101" charset="-127"/>
              </a:rPr>
            </a:br>
            <a:r>
              <a:rPr lang="ko-KR" altLang="en-US" sz="2400" spc="-150" dirty="0">
                <a:solidFill>
                  <a:schemeClr val="bg1"/>
                </a:solidFill>
                <a:latin typeface="나눔명조" panose="020B0600000101010101" charset="-127"/>
                <a:ea typeface="나눔명조" panose="020B0600000101010101" charset="-127"/>
              </a:rPr>
              <a:t>  </a:t>
            </a:r>
            <a:r>
              <a:rPr lang="en-US" altLang="ko-KR" sz="2400" spc="-150" dirty="0">
                <a:solidFill>
                  <a:schemeClr val="bg1"/>
                </a:solidFill>
                <a:latin typeface="나눔명조" panose="020B0600000101010101" charset="-127"/>
                <a:ea typeface="나눔명조" panose="020B0600000101010101" charset="-127"/>
              </a:rPr>
              <a:t>Apache Tomcat v9.0 </a:t>
            </a:r>
            <a:r>
              <a:rPr lang="ko-KR" altLang="en-US" sz="2400" spc="-150" dirty="0">
                <a:solidFill>
                  <a:schemeClr val="bg1"/>
                </a:solidFill>
                <a:latin typeface="나눔명조" panose="020B0600000101010101" charset="-127"/>
                <a:ea typeface="나눔명조" panose="020B0600000101010101" charset="-127"/>
              </a:rPr>
              <a:t>설치방법</a:t>
            </a:r>
            <a:endParaRPr lang="ko-KR" altLang="en-US" sz="2400" dirty="0">
              <a:latin typeface="나눔명조" panose="020B0600000101010101" charset="-127"/>
              <a:ea typeface="나눔명조" panose="020B0600000101010101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700808"/>
            <a:ext cx="4104456" cy="288032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1705082"/>
            <a:ext cx="4104456" cy="287604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716016" y="1328533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23528" y="1331476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621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: 도형 38">
            <a:extLst>
              <a:ext uri="{FF2B5EF4-FFF2-40B4-BE49-F238E27FC236}">
                <a16:creationId xmlns:a16="http://schemas.microsoft.com/office/drawing/2014/main" id="{80C49CD2-EB9B-450F-A5A5-240A4EDBB918}"/>
              </a:ext>
            </a:extLst>
          </p:cNvPr>
          <p:cNvSpPr/>
          <p:nvPr/>
        </p:nvSpPr>
        <p:spPr>
          <a:xfrm>
            <a:off x="863587" y="1897087"/>
            <a:ext cx="7416824" cy="4005325"/>
          </a:xfrm>
          <a:custGeom>
            <a:avLst/>
            <a:gdLst>
              <a:gd name="connsiteX0" fmla="*/ 0 w 571500"/>
              <a:gd name="connsiteY0" fmla="*/ 0 h 571500"/>
              <a:gd name="connsiteX1" fmla="*/ 571500 w 571500"/>
              <a:gd name="connsiteY1" fmla="*/ 0 h 571500"/>
              <a:gd name="connsiteX2" fmla="*/ 571500 w 571500"/>
              <a:gd name="connsiteY2" fmla="*/ 571500 h 571500"/>
              <a:gd name="connsiteX3" fmla="*/ 0 w 571500"/>
              <a:gd name="connsiteY3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500" h="571500">
                <a:moveTo>
                  <a:pt x="0" y="0"/>
                </a:moveTo>
                <a:lnTo>
                  <a:pt x="571500" y="0"/>
                </a:lnTo>
                <a:lnTo>
                  <a:pt x="571500" y="571500"/>
                </a:lnTo>
                <a:lnTo>
                  <a:pt x="0" y="57150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 w="9525" cap="flat">
            <a:solidFill>
              <a:schemeClr val="accent1">
                <a:lumMod val="60000"/>
                <a:lumOff val="40000"/>
              </a:schemeClr>
            </a:solidFill>
            <a:prstDash val="solid"/>
            <a:miter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9B82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3528" y="332657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spc="-150" dirty="0">
                <a:solidFill>
                  <a:schemeClr val="bg1"/>
                </a:solidFill>
              </a:rPr>
              <a:t>3. </a:t>
            </a:r>
            <a:r>
              <a:rPr lang="ko-KR" altLang="en-US" sz="2400" spc="-150" dirty="0" err="1">
                <a:solidFill>
                  <a:schemeClr val="bg1"/>
                </a:solidFill>
              </a:rPr>
              <a:t>버전설정</a:t>
            </a:r>
            <a:endParaRPr lang="ko-KR" altLang="en-US" sz="2400" dirty="0">
              <a:latin typeface="나눔명조" panose="020B0600000101010101" charset="-127"/>
              <a:ea typeface="나눔명조" panose="020B0600000101010101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204864"/>
            <a:ext cx="3714776" cy="168132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4077072"/>
            <a:ext cx="3711736" cy="16813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5528" y="2204864"/>
            <a:ext cx="3308483" cy="216637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723839C-DA1F-4EE8-AFDF-B8E70F6ADA03}"/>
              </a:ext>
            </a:extLst>
          </p:cNvPr>
          <p:cNvSpPr/>
          <p:nvPr/>
        </p:nvSpPr>
        <p:spPr>
          <a:xfrm>
            <a:off x="4895528" y="4581127"/>
            <a:ext cx="3308483" cy="1177269"/>
          </a:xfrm>
          <a:prstGeom prst="rect">
            <a:avLst/>
          </a:prstGeom>
          <a:solidFill>
            <a:srgbClr val="9B82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en-US" altLang="ko-KR" sz="1500" dirty="0" smtClean="0">
                <a:solidFill>
                  <a:schemeClr val="bg1"/>
                </a:solidFill>
              </a:rPr>
              <a:t>Spring 5.2.7</a:t>
            </a:r>
          </a:p>
          <a:p>
            <a:pPr marL="342900" indent="-342900">
              <a:buAutoNum type="arabicPeriod"/>
            </a:pPr>
            <a:r>
              <a:rPr lang="en-US" altLang="ko-KR" sz="1500" dirty="0" smtClean="0">
                <a:solidFill>
                  <a:schemeClr val="bg1"/>
                </a:solidFill>
              </a:rPr>
              <a:t>Java-JDK1.8</a:t>
            </a:r>
          </a:p>
          <a:p>
            <a:pPr marL="342900" indent="-342900">
              <a:buAutoNum type="arabicPeriod"/>
            </a:pPr>
            <a:r>
              <a:rPr lang="en-US" altLang="ko-KR" sz="1500" dirty="0" smtClean="0">
                <a:solidFill>
                  <a:schemeClr val="bg1"/>
                </a:solidFill>
              </a:rPr>
              <a:t>Tomcat 9.0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63587" y="1897087"/>
            <a:ext cx="8624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spc="-80" dirty="0" smtClean="0">
                <a:solidFill>
                  <a:schemeClr val="bg1"/>
                </a:solidFill>
                <a:latin typeface="나눔명조" panose="020B0600000101010101" charset="-127"/>
                <a:ea typeface="나눔명조" panose="020B0600000101010101" charset="-127"/>
              </a:rPr>
              <a:t> pom.xml</a:t>
            </a:r>
            <a:endParaRPr lang="ko-KR" altLang="en-US" sz="1400" spc="-80" dirty="0">
              <a:solidFill>
                <a:schemeClr val="bg1"/>
              </a:solidFill>
              <a:latin typeface="나눔명조" panose="020B0600000101010101" charset="-127"/>
              <a:ea typeface="나눔명조" panose="020B0600000101010101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974" y="6201556"/>
            <a:ext cx="141922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79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자유형: 도형 38">
            <a:extLst>
              <a:ext uri="{FF2B5EF4-FFF2-40B4-BE49-F238E27FC236}">
                <a16:creationId xmlns:a16="http://schemas.microsoft.com/office/drawing/2014/main" id="{80C49CD2-EB9B-450F-A5A5-240A4EDBB918}"/>
              </a:ext>
            </a:extLst>
          </p:cNvPr>
          <p:cNvSpPr/>
          <p:nvPr/>
        </p:nvSpPr>
        <p:spPr>
          <a:xfrm>
            <a:off x="827584" y="1700808"/>
            <a:ext cx="7469582" cy="3528392"/>
          </a:xfrm>
          <a:custGeom>
            <a:avLst/>
            <a:gdLst>
              <a:gd name="connsiteX0" fmla="*/ 0 w 571500"/>
              <a:gd name="connsiteY0" fmla="*/ 0 h 571500"/>
              <a:gd name="connsiteX1" fmla="*/ 571500 w 571500"/>
              <a:gd name="connsiteY1" fmla="*/ 0 h 571500"/>
              <a:gd name="connsiteX2" fmla="*/ 571500 w 571500"/>
              <a:gd name="connsiteY2" fmla="*/ 571500 h 571500"/>
              <a:gd name="connsiteX3" fmla="*/ 0 w 571500"/>
              <a:gd name="connsiteY3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500" h="571500">
                <a:moveTo>
                  <a:pt x="0" y="0"/>
                </a:moveTo>
                <a:lnTo>
                  <a:pt x="571500" y="0"/>
                </a:lnTo>
                <a:lnTo>
                  <a:pt x="571500" y="571500"/>
                </a:lnTo>
                <a:lnTo>
                  <a:pt x="0" y="57150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 w="9525" cap="flat">
            <a:solidFill>
              <a:schemeClr val="accent1">
                <a:lumMod val="60000"/>
                <a:lumOff val="40000"/>
              </a:schemeClr>
            </a:solidFill>
            <a:prstDash val="solid"/>
            <a:miter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9B82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23528" y="332657"/>
            <a:ext cx="31758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spc="-150" dirty="0" smtClean="0">
                <a:solidFill>
                  <a:schemeClr val="bg1"/>
                </a:solidFill>
                <a:latin typeface="나눔명조" panose="020B0600000101010101" charset="-127"/>
                <a:ea typeface="나눔명조" panose="020B0600000101010101" charset="-127"/>
              </a:rPr>
              <a:t>4. </a:t>
            </a:r>
            <a:r>
              <a:rPr lang="ko-KR" altLang="en-US" sz="2400" spc="-150" dirty="0" smtClean="0">
                <a:solidFill>
                  <a:schemeClr val="bg1"/>
                </a:solidFill>
                <a:latin typeface="나눔명조" panose="020B0600000101010101" charset="-127"/>
                <a:ea typeface="나눔명조" panose="020B0600000101010101" charset="-127"/>
              </a:rPr>
              <a:t>오라클 드라이버 설정</a:t>
            </a:r>
            <a:endParaRPr lang="ko-KR" altLang="en-US" sz="2400" dirty="0">
              <a:latin typeface="나눔명조" panose="020B0600000101010101" charset="-127"/>
              <a:ea typeface="나눔명조" panose="020B0600000101010101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060848"/>
            <a:ext cx="3253321" cy="192882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346" y="4221088"/>
            <a:ext cx="3076575" cy="7524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4" y="2060848"/>
            <a:ext cx="3748085" cy="194927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723839C-DA1F-4EE8-AFDF-B8E70F6ADA03}"/>
              </a:ext>
            </a:extLst>
          </p:cNvPr>
          <p:cNvSpPr/>
          <p:nvPr/>
        </p:nvSpPr>
        <p:spPr>
          <a:xfrm>
            <a:off x="4426808" y="4221087"/>
            <a:ext cx="3714776" cy="864097"/>
          </a:xfrm>
          <a:prstGeom prst="rect">
            <a:avLst/>
          </a:prstGeom>
          <a:solidFill>
            <a:srgbClr val="9B82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altLang="ko-KR" sz="1500" dirty="0" smtClean="0">
                <a:solidFill>
                  <a:schemeClr val="bg1"/>
                </a:solidFill>
                <a:latin typeface="나눔명조" panose="020B0600000101010101" charset="-127"/>
                <a:ea typeface="나눔명조" panose="020B0600000101010101" charset="-127"/>
              </a:rPr>
              <a:t>Ojdbc6.jar </a:t>
            </a:r>
            <a:r>
              <a:rPr lang="ko-KR" altLang="en-US" sz="1500" dirty="0" smtClean="0">
                <a:solidFill>
                  <a:schemeClr val="bg1"/>
                </a:solidFill>
                <a:latin typeface="나눔명조" panose="020B0600000101010101" charset="-127"/>
                <a:ea typeface="나눔명조" panose="020B0600000101010101" charset="-127"/>
              </a:rPr>
              <a:t>추가 설정</a:t>
            </a:r>
            <a:endParaRPr lang="en-US" altLang="ko-KR" sz="1500" dirty="0" smtClean="0">
              <a:solidFill>
                <a:schemeClr val="bg1"/>
              </a:solidFill>
              <a:latin typeface="나눔명조" panose="020B0600000101010101" charset="-127"/>
              <a:ea typeface="나눔명조" panose="020B0600000101010101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237312"/>
            <a:ext cx="141922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383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: 도형 38">
            <a:extLst>
              <a:ext uri="{FF2B5EF4-FFF2-40B4-BE49-F238E27FC236}">
                <a16:creationId xmlns:a16="http://schemas.microsoft.com/office/drawing/2014/main" id="{80C49CD2-EB9B-450F-A5A5-240A4EDBB918}"/>
              </a:ext>
            </a:extLst>
          </p:cNvPr>
          <p:cNvSpPr/>
          <p:nvPr/>
        </p:nvSpPr>
        <p:spPr>
          <a:xfrm>
            <a:off x="3203848" y="2702480"/>
            <a:ext cx="2736304" cy="1158568"/>
          </a:xfrm>
          <a:custGeom>
            <a:avLst/>
            <a:gdLst>
              <a:gd name="connsiteX0" fmla="*/ 0 w 571500"/>
              <a:gd name="connsiteY0" fmla="*/ 0 h 571500"/>
              <a:gd name="connsiteX1" fmla="*/ 571500 w 571500"/>
              <a:gd name="connsiteY1" fmla="*/ 0 h 571500"/>
              <a:gd name="connsiteX2" fmla="*/ 571500 w 571500"/>
              <a:gd name="connsiteY2" fmla="*/ 571500 h 571500"/>
              <a:gd name="connsiteX3" fmla="*/ 0 w 571500"/>
              <a:gd name="connsiteY3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500" h="571500">
                <a:moveTo>
                  <a:pt x="0" y="0"/>
                </a:moveTo>
                <a:lnTo>
                  <a:pt x="571500" y="0"/>
                </a:lnTo>
                <a:lnTo>
                  <a:pt x="571500" y="571500"/>
                </a:lnTo>
                <a:lnTo>
                  <a:pt x="0" y="57150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 w="9525" cap="flat">
            <a:solidFill>
              <a:schemeClr val="accent1">
                <a:lumMod val="60000"/>
                <a:lumOff val="40000"/>
              </a:schemeClr>
            </a:solidFill>
            <a:prstDash val="solid"/>
            <a:miter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9B82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23528" y="332657"/>
            <a:ext cx="19431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spc="-150" dirty="0" smtClean="0">
                <a:solidFill>
                  <a:schemeClr val="bg1"/>
                </a:solidFill>
                <a:latin typeface="나눔명조" panose="020B0600000101010101" charset="-127"/>
                <a:ea typeface="나눔명조" panose="020B0600000101010101" charset="-127"/>
              </a:rPr>
              <a:t>5.</a:t>
            </a:r>
            <a:r>
              <a:rPr lang="ko-KR" altLang="en-US" sz="2400" spc="-150" dirty="0" smtClean="0">
                <a:solidFill>
                  <a:schemeClr val="bg1"/>
                </a:solidFill>
                <a:latin typeface="나눔명조" panose="020B0600000101010101" charset="-127"/>
                <a:ea typeface="나눔명조" panose="020B0600000101010101" charset="-127"/>
              </a:rPr>
              <a:t> </a:t>
            </a:r>
            <a:r>
              <a:rPr lang="en-US" altLang="ko-KR" sz="2400" spc="-150" dirty="0" smtClean="0">
                <a:solidFill>
                  <a:schemeClr val="bg1"/>
                </a:solidFill>
                <a:latin typeface="나눔명조" panose="020B0600000101010101" charset="-127"/>
                <a:ea typeface="나눔명조" panose="020B0600000101010101" charset="-127"/>
              </a:rPr>
              <a:t>DBCP </a:t>
            </a:r>
            <a:r>
              <a:rPr lang="ko-KR" altLang="en-US" sz="2400" spc="-150" dirty="0" smtClean="0">
                <a:solidFill>
                  <a:schemeClr val="bg1"/>
                </a:solidFill>
                <a:latin typeface="나눔명조" panose="020B0600000101010101" charset="-127"/>
                <a:ea typeface="나눔명조" panose="020B0600000101010101" charset="-127"/>
              </a:rPr>
              <a:t>처리</a:t>
            </a:r>
            <a:endParaRPr lang="ko-KR" altLang="en-US" sz="2400" dirty="0">
              <a:latin typeface="나눔명조" panose="020B0600000101010101" charset="-127"/>
              <a:ea typeface="나눔명조" panose="020B0600000101010101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175" y="3071812"/>
            <a:ext cx="2533650" cy="7143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203096" y="2702480"/>
            <a:ext cx="876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spc="-80" dirty="0">
                <a:solidFill>
                  <a:schemeClr val="bg1"/>
                </a:solidFill>
                <a:latin typeface="나눔명조" panose="020B0600000101010101" charset="-127"/>
                <a:ea typeface="나눔명조" panose="020B0600000101010101" charset="-127"/>
              </a:rPr>
              <a:t> </a:t>
            </a:r>
            <a:r>
              <a:rPr lang="en-US" altLang="ko-KR" sz="1400" spc="-80" dirty="0" smtClean="0">
                <a:solidFill>
                  <a:schemeClr val="bg1"/>
                </a:solidFill>
                <a:latin typeface="나눔명조" panose="020B0600000101010101" charset="-127"/>
                <a:ea typeface="나눔명조" panose="020B0600000101010101" charset="-127"/>
              </a:rPr>
              <a:t>pom.xm</a:t>
            </a:r>
            <a:r>
              <a:rPr lang="en-US" altLang="ko-KR" spc="-80" dirty="0" smtClean="0">
                <a:solidFill>
                  <a:schemeClr val="bg1"/>
                </a:solidFill>
                <a:latin typeface="나눔명조" panose="020B0600000101010101" charset="-127"/>
                <a:ea typeface="나눔명조" panose="020B0600000101010101" charset="-127"/>
              </a:rPr>
              <a:t>l</a:t>
            </a:r>
            <a:endParaRPr lang="ko-KR" altLang="en-US" spc="-80" dirty="0">
              <a:solidFill>
                <a:schemeClr val="bg1"/>
              </a:solidFill>
              <a:latin typeface="나눔명조" panose="020B0600000101010101" charset="-127"/>
              <a:ea typeface="나눔명조" panose="020B0600000101010101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6165304"/>
            <a:ext cx="141922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6779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: 도형 38">
            <a:extLst>
              <a:ext uri="{FF2B5EF4-FFF2-40B4-BE49-F238E27FC236}">
                <a16:creationId xmlns:a16="http://schemas.microsoft.com/office/drawing/2014/main" id="{80C49CD2-EB9B-450F-A5A5-240A4EDBB918}"/>
              </a:ext>
            </a:extLst>
          </p:cNvPr>
          <p:cNvSpPr/>
          <p:nvPr/>
        </p:nvSpPr>
        <p:spPr>
          <a:xfrm>
            <a:off x="2123728" y="2121455"/>
            <a:ext cx="4896544" cy="2315657"/>
          </a:xfrm>
          <a:custGeom>
            <a:avLst/>
            <a:gdLst>
              <a:gd name="connsiteX0" fmla="*/ 0 w 571500"/>
              <a:gd name="connsiteY0" fmla="*/ 0 h 571500"/>
              <a:gd name="connsiteX1" fmla="*/ 571500 w 571500"/>
              <a:gd name="connsiteY1" fmla="*/ 0 h 571500"/>
              <a:gd name="connsiteX2" fmla="*/ 571500 w 571500"/>
              <a:gd name="connsiteY2" fmla="*/ 571500 h 571500"/>
              <a:gd name="connsiteX3" fmla="*/ 0 w 571500"/>
              <a:gd name="connsiteY3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500" h="571500">
                <a:moveTo>
                  <a:pt x="0" y="0"/>
                </a:moveTo>
                <a:lnTo>
                  <a:pt x="571500" y="0"/>
                </a:lnTo>
                <a:lnTo>
                  <a:pt x="571500" y="571500"/>
                </a:lnTo>
                <a:lnTo>
                  <a:pt x="0" y="57150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 w="9525" cap="flat">
            <a:solidFill>
              <a:schemeClr val="accent1">
                <a:lumMod val="60000"/>
                <a:lumOff val="40000"/>
              </a:schemeClr>
            </a:solidFill>
            <a:prstDash val="solid"/>
            <a:miter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9B82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23528" y="332657"/>
            <a:ext cx="21451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spc="-150" dirty="0" smtClean="0">
                <a:solidFill>
                  <a:schemeClr val="bg1"/>
                </a:solidFill>
                <a:latin typeface="나눔명조" panose="020B0600000101010101" charset="-127"/>
                <a:ea typeface="나눔명조" panose="020B0600000101010101" charset="-127"/>
              </a:rPr>
              <a:t>6. </a:t>
            </a:r>
            <a:r>
              <a:rPr lang="ko-KR" altLang="en-US" sz="2400" spc="-150" dirty="0" smtClean="0">
                <a:solidFill>
                  <a:schemeClr val="bg1"/>
                </a:solidFill>
                <a:latin typeface="나눔명조" panose="020B0600000101010101" charset="-127"/>
                <a:ea typeface="나눔명조" panose="020B0600000101010101" charset="-127"/>
              </a:rPr>
              <a:t> </a:t>
            </a:r>
            <a:r>
              <a:rPr lang="en-US" altLang="ko-KR" sz="2400" spc="-150" dirty="0" err="1" smtClean="0">
                <a:solidFill>
                  <a:schemeClr val="bg1"/>
                </a:solidFill>
                <a:latin typeface="나눔명조" panose="020B0600000101010101" charset="-127"/>
                <a:ea typeface="나눔명조" panose="020B0600000101010101" charset="-127"/>
              </a:rPr>
              <a:t>MyBatis</a:t>
            </a:r>
            <a:r>
              <a:rPr lang="en-US" altLang="ko-KR" sz="2400" spc="-150" dirty="0" smtClean="0">
                <a:solidFill>
                  <a:schemeClr val="bg1"/>
                </a:solidFill>
                <a:latin typeface="나눔명조" panose="020B0600000101010101" charset="-127"/>
                <a:ea typeface="나눔명조" panose="020B0600000101010101" charset="-127"/>
              </a:rPr>
              <a:t> </a:t>
            </a:r>
            <a:r>
              <a:rPr lang="ko-KR" altLang="en-US" sz="2400" spc="-150" dirty="0" smtClean="0">
                <a:solidFill>
                  <a:schemeClr val="bg1"/>
                </a:solidFill>
                <a:latin typeface="나눔명조" panose="020B0600000101010101" charset="-127"/>
                <a:ea typeface="나눔명조" panose="020B0600000101010101" charset="-127"/>
              </a:rPr>
              <a:t>설정</a:t>
            </a:r>
            <a:endParaRPr lang="ko-KR" altLang="en-US" sz="2400" dirty="0">
              <a:latin typeface="나눔명조" panose="020B0600000101010101" charset="-127"/>
              <a:ea typeface="나눔명조" panose="020B0600000101010101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62" y="2490787"/>
            <a:ext cx="4714875" cy="18764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123728" y="2152233"/>
            <a:ext cx="8624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spc="-80" dirty="0" smtClean="0">
                <a:solidFill>
                  <a:schemeClr val="bg1"/>
                </a:solidFill>
                <a:latin typeface="나눔명조" panose="020B0600000101010101" charset="-127"/>
                <a:ea typeface="나눔명조" panose="020B0600000101010101" charset="-127"/>
              </a:rPr>
              <a:t> pom.xml</a:t>
            </a:r>
            <a:endParaRPr lang="ko-KR" altLang="en-US" sz="1400" spc="-80" dirty="0">
              <a:solidFill>
                <a:schemeClr val="bg1"/>
              </a:solidFill>
              <a:latin typeface="나눔명조" panose="020B0600000101010101" charset="-127"/>
              <a:ea typeface="나눔명조" panose="020B0600000101010101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203" y="6093296"/>
            <a:ext cx="141922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0418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38">
            <a:extLst>
              <a:ext uri="{FF2B5EF4-FFF2-40B4-BE49-F238E27FC236}">
                <a16:creationId xmlns:a16="http://schemas.microsoft.com/office/drawing/2014/main" id="{80C49CD2-EB9B-450F-A5A5-240A4EDBB918}"/>
              </a:ext>
            </a:extLst>
          </p:cNvPr>
          <p:cNvSpPr/>
          <p:nvPr/>
        </p:nvSpPr>
        <p:spPr>
          <a:xfrm>
            <a:off x="467544" y="2145514"/>
            <a:ext cx="8424936" cy="3155693"/>
          </a:xfrm>
          <a:custGeom>
            <a:avLst/>
            <a:gdLst>
              <a:gd name="connsiteX0" fmla="*/ 0 w 571500"/>
              <a:gd name="connsiteY0" fmla="*/ 0 h 571500"/>
              <a:gd name="connsiteX1" fmla="*/ 571500 w 571500"/>
              <a:gd name="connsiteY1" fmla="*/ 0 h 571500"/>
              <a:gd name="connsiteX2" fmla="*/ 571500 w 571500"/>
              <a:gd name="connsiteY2" fmla="*/ 571500 h 571500"/>
              <a:gd name="connsiteX3" fmla="*/ 0 w 571500"/>
              <a:gd name="connsiteY3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500" h="571500">
                <a:moveTo>
                  <a:pt x="0" y="0"/>
                </a:moveTo>
                <a:lnTo>
                  <a:pt x="571500" y="0"/>
                </a:lnTo>
                <a:lnTo>
                  <a:pt x="571500" y="571500"/>
                </a:lnTo>
                <a:lnTo>
                  <a:pt x="0" y="57150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 w="9525" cap="flat">
            <a:solidFill>
              <a:schemeClr val="accent1">
                <a:lumMod val="60000"/>
                <a:lumOff val="40000"/>
              </a:schemeClr>
            </a:solidFill>
            <a:prstDash val="solid"/>
            <a:miter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9B82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18952" y="332657"/>
            <a:ext cx="72053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 startAt="7"/>
            </a:pPr>
            <a:r>
              <a:rPr lang="ko-KR" altLang="en-US" sz="2400" spc="-150" dirty="0" err="1" smtClean="0">
                <a:solidFill>
                  <a:schemeClr val="bg1"/>
                </a:solidFill>
                <a:latin typeface="나눔명조" panose="020B0600000101010101" charset="-127"/>
                <a:ea typeface="나눔명조" panose="020B0600000101010101" charset="-127"/>
              </a:rPr>
              <a:t>한글처리</a:t>
            </a:r>
            <a:r>
              <a:rPr lang="ko-KR" altLang="en-US" sz="2400" spc="-150" dirty="0" smtClean="0">
                <a:solidFill>
                  <a:schemeClr val="bg1"/>
                </a:solidFill>
                <a:latin typeface="나눔명조" panose="020B0600000101010101" charset="-127"/>
                <a:ea typeface="나눔명조" panose="020B0600000101010101" charset="-127"/>
              </a:rPr>
              <a:t> </a:t>
            </a:r>
            <a:r>
              <a:rPr lang="en-US" altLang="ko-KR" sz="2400" spc="-150" dirty="0" smtClean="0">
                <a:solidFill>
                  <a:schemeClr val="bg1"/>
                </a:solidFill>
                <a:latin typeface="나눔명조" panose="020B0600000101010101" charset="-127"/>
                <a:ea typeface="나눔명조" panose="020B0600000101010101" charset="-127"/>
              </a:rPr>
              <a:t>&lt;filter&gt; </a:t>
            </a:r>
            <a:r>
              <a:rPr lang="ko-KR" altLang="en-US" sz="2400" spc="-150" dirty="0" smtClean="0">
                <a:solidFill>
                  <a:schemeClr val="bg1"/>
                </a:solidFill>
                <a:latin typeface="나눔명조" panose="020B0600000101010101" charset="-127"/>
                <a:ea typeface="나눔명조" panose="020B0600000101010101" charset="-127"/>
              </a:rPr>
              <a:t>태그 추가 </a:t>
            </a:r>
            <a:endParaRPr lang="en-US" altLang="ko-KR" sz="2400" spc="-150" dirty="0" smtClean="0">
              <a:solidFill>
                <a:schemeClr val="bg1"/>
              </a:solidFill>
              <a:latin typeface="나눔명조" panose="020B0600000101010101" charset="-127"/>
              <a:ea typeface="나눔명조" panose="020B0600000101010101" charset="-127"/>
            </a:endParaRPr>
          </a:p>
          <a:p>
            <a:pPr marL="457200" indent="-457200">
              <a:buAutoNum type="arabicPeriod" startAt="7"/>
            </a:pPr>
            <a:r>
              <a:rPr lang="en-US" altLang="ko-KR" sz="2400" spc="-150" dirty="0" smtClean="0">
                <a:solidFill>
                  <a:schemeClr val="bg1"/>
                </a:solidFill>
                <a:latin typeface="나눔명조" panose="020B0600000101010101" charset="-127"/>
                <a:ea typeface="나눔명조" panose="020B0600000101010101" charset="-127"/>
              </a:rPr>
              <a:t>root-context.xml </a:t>
            </a:r>
            <a:r>
              <a:rPr lang="ko-KR" altLang="en-US" sz="2400" spc="-150" dirty="0" smtClean="0">
                <a:solidFill>
                  <a:schemeClr val="bg1"/>
                </a:solidFill>
                <a:latin typeface="나눔명조" panose="020B0600000101010101" charset="-127"/>
                <a:ea typeface="나눔명조" panose="020B0600000101010101" charset="-127"/>
              </a:rPr>
              <a:t>객체 설정</a:t>
            </a:r>
            <a:endParaRPr lang="ko-KR" altLang="en-US" sz="2400" dirty="0">
              <a:latin typeface="나눔명조" panose="020B0600000101010101" charset="-127"/>
              <a:ea typeface="나눔명조" panose="020B0600000101010101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83" y="2469299"/>
            <a:ext cx="3573827" cy="151557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305" y="2453291"/>
            <a:ext cx="4357719" cy="273166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67544" y="2145514"/>
            <a:ext cx="8319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spc="-80" dirty="0" smtClean="0">
                <a:solidFill>
                  <a:schemeClr val="bg1"/>
                </a:solidFill>
                <a:latin typeface="나눔명조" panose="020B0600000101010101" charset="-127"/>
                <a:ea typeface="나눔명조" panose="020B0600000101010101" charset="-127"/>
              </a:rPr>
              <a:t> web.xml</a:t>
            </a:r>
            <a:endParaRPr lang="ko-KR" altLang="en-US" sz="1400" spc="-80" dirty="0">
              <a:solidFill>
                <a:schemeClr val="bg1"/>
              </a:solidFill>
              <a:latin typeface="나눔명조" panose="020B0600000101010101" charset="-127"/>
              <a:ea typeface="나눔명조" panose="020B0600000101010101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443305" y="2145514"/>
            <a:ext cx="14632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spc="-80" dirty="0" smtClean="0">
                <a:solidFill>
                  <a:schemeClr val="bg1"/>
                </a:solidFill>
                <a:latin typeface="나눔명조" panose="020B0600000101010101" charset="-127"/>
                <a:ea typeface="나눔명조" panose="020B0600000101010101" charset="-127"/>
              </a:rPr>
              <a:t>Root-context.xml</a:t>
            </a:r>
            <a:endParaRPr lang="ko-KR" altLang="en-US" sz="1400" spc="-80" dirty="0">
              <a:solidFill>
                <a:schemeClr val="bg1"/>
              </a:solidFill>
              <a:latin typeface="나눔명조" panose="020B0600000101010101" charset="-127"/>
              <a:ea typeface="나눔명조" panose="020B0600000101010101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85" y="6105953"/>
            <a:ext cx="141922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5196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: 도형 38">
            <a:extLst>
              <a:ext uri="{FF2B5EF4-FFF2-40B4-BE49-F238E27FC236}">
                <a16:creationId xmlns:a16="http://schemas.microsoft.com/office/drawing/2014/main" id="{80C49CD2-EB9B-450F-A5A5-240A4EDBB918}"/>
              </a:ext>
            </a:extLst>
          </p:cNvPr>
          <p:cNvSpPr/>
          <p:nvPr/>
        </p:nvSpPr>
        <p:spPr>
          <a:xfrm>
            <a:off x="3491880" y="2708920"/>
            <a:ext cx="2160240" cy="1440160"/>
          </a:xfrm>
          <a:custGeom>
            <a:avLst/>
            <a:gdLst>
              <a:gd name="connsiteX0" fmla="*/ 0 w 571500"/>
              <a:gd name="connsiteY0" fmla="*/ 0 h 571500"/>
              <a:gd name="connsiteX1" fmla="*/ 571500 w 571500"/>
              <a:gd name="connsiteY1" fmla="*/ 0 h 571500"/>
              <a:gd name="connsiteX2" fmla="*/ 571500 w 571500"/>
              <a:gd name="connsiteY2" fmla="*/ 571500 h 571500"/>
              <a:gd name="connsiteX3" fmla="*/ 0 w 571500"/>
              <a:gd name="connsiteY3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500" h="571500">
                <a:moveTo>
                  <a:pt x="0" y="0"/>
                </a:moveTo>
                <a:lnTo>
                  <a:pt x="571500" y="0"/>
                </a:lnTo>
                <a:lnTo>
                  <a:pt x="571500" y="571500"/>
                </a:lnTo>
                <a:lnTo>
                  <a:pt x="0" y="57150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 w="9525" cap="flat">
            <a:solidFill>
              <a:schemeClr val="accent1">
                <a:lumMod val="60000"/>
                <a:lumOff val="40000"/>
              </a:schemeClr>
            </a:solidFill>
            <a:prstDash val="solid"/>
            <a:miter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9B82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23528" y="332657"/>
            <a:ext cx="72728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pc="-150" dirty="0" smtClean="0">
                <a:solidFill>
                  <a:schemeClr val="bg1"/>
                </a:solidFill>
                <a:latin typeface="나눔명조" panose="020B0600000101010101" charset="-127"/>
                <a:ea typeface="나눔명조" panose="020B0600000101010101" charset="-127"/>
              </a:rPr>
              <a:t>9.</a:t>
            </a:r>
            <a:r>
              <a:rPr lang="ko-KR" altLang="en-US" sz="2400" spc="-150" dirty="0" smtClean="0">
                <a:solidFill>
                  <a:schemeClr val="bg1"/>
                </a:solidFill>
                <a:latin typeface="나눔명조" panose="020B0600000101010101" charset="-127"/>
                <a:ea typeface="나눔명조" panose="020B0600000101010101" charset="-127"/>
              </a:rPr>
              <a:t> </a:t>
            </a:r>
            <a:r>
              <a:rPr lang="en-US" altLang="ko-KR" sz="2400" spc="-150" dirty="0" smtClean="0">
                <a:solidFill>
                  <a:schemeClr val="bg1"/>
                </a:solidFill>
                <a:latin typeface="나눔명조" panose="020B0600000101010101" charset="-127"/>
                <a:ea typeface="나눔명조" panose="020B0600000101010101" charset="-127"/>
              </a:rPr>
              <a:t>properties </a:t>
            </a:r>
            <a:r>
              <a:rPr lang="ko-KR" altLang="en-US" sz="2400" spc="-150" dirty="0" smtClean="0">
                <a:solidFill>
                  <a:schemeClr val="bg1"/>
                </a:solidFill>
                <a:latin typeface="나눔명조" panose="020B0600000101010101" charset="-127"/>
                <a:ea typeface="나눔명조" panose="020B0600000101010101" charset="-127"/>
              </a:rPr>
              <a:t>파일 추가</a:t>
            </a:r>
            <a:endParaRPr lang="ko-KR" altLang="en-US" sz="2400" dirty="0">
              <a:latin typeface="나눔명조" panose="020B0600000101010101" charset="-127"/>
              <a:ea typeface="나눔명조" panose="020B0600000101010101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350" y="2838450"/>
            <a:ext cx="2019300" cy="11811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723839C-DA1F-4EE8-AFDF-B8E70F6ADA03}"/>
              </a:ext>
            </a:extLst>
          </p:cNvPr>
          <p:cNvSpPr/>
          <p:nvPr/>
        </p:nvSpPr>
        <p:spPr>
          <a:xfrm>
            <a:off x="3568082" y="4365104"/>
            <a:ext cx="2000264" cy="928694"/>
          </a:xfrm>
          <a:prstGeom prst="rect">
            <a:avLst/>
          </a:prstGeom>
          <a:solidFill>
            <a:srgbClr val="9B826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altLang="ko-KR" sz="1400" dirty="0" smtClean="0">
                <a:solidFill>
                  <a:schemeClr val="bg1"/>
                </a:solidFill>
                <a:latin typeface="나눔명조" panose="020B0600000101010101" charset="-127"/>
                <a:ea typeface="나눔명조" panose="020B0600000101010101" charset="-127"/>
              </a:rPr>
              <a:t>Log4jdbc.log4j2.properties </a:t>
            </a:r>
            <a:r>
              <a:rPr lang="ko-KR" altLang="en-US" sz="1400" dirty="0" smtClean="0">
                <a:solidFill>
                  <a:schemeClr val="bg1"/>
                </a:solidFill>
                <a:latin typeface="나눔명조" panose="020B0600000101010101" charset="-127"/>
                <a:ea typeface="나눔명조" panose="020B0600000101010101" charset="-127"/>
              </a:rPr>
              <a:t>파일 추가</a:t>
            </a:r>
            <a:endParaRPr lang="en-US" altLang="ko-KR" sz="1400" dirty="0" smtClean="0">
              <a:solidFill>
                <a:schemeClr val="bg1"/>
              </a:solidFill>
              <a:latin typeface="나눔명조" panose="020B0600000101010101" charset="-127"/>
              <a:ea typeface="나눔명조" panose="020B0600000101010101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6165304"/>
            <a:ext cx="141922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819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: 도형 38">
            <a:extLst>
              <a:ext uri="{FF2B5EF4-FFF2-40B4-BE49-F238E27FC236}">
                <a16:creationId xmlns:a16="http://schemas.microsoft.com/office/drawing/2014/main" id="{80C49CD2-EB9B-450F-A5A5-240A4EDBB918}"/>
              </a:ext>
            </a:extLst>
          </p:cNvPr>
          <p:cNvSpPr/>
          <p:nvPr/>
        </p:nvSpPr>
        <p:spPr>
          <a:xfrm>
            <a:off x="2627784" y="1772816"/>
            <a:ext cx="3888432" cy="4392488"/>
          </a:xfrm>
          <a:custGeom>
            <a:avLst/>
            <a:gdLst>
              <a:gd name="connsiteX0" fmla="*/ 0 w 571500"/>
              <a:gd name="connsiteY0" fmla="*/ 0 h 571500"/>
              <a:gd name="connsiteX1" fmla="*/ 571500 w 571500"/>
              <a:gd name="connsiteY1" fmla="*/ 0 h 571500"/>
              <a:gd name="connsiteX2" fmla="*/ 571500 w 571500"/>
              <a:gd name="connsiteY2" fmla="*/ 571500 h 571500"/>
              <a:gd name="connsiteX3" fmla="*/ 0 w 571500"/>
              <a:gd name="connsiteY3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500" h="571500">
                <a:moveTo>
                  <a:pt x="0" y="0"/>
                </a:moveTo>
                <a:lnTo>
                  <a:pt x="571500" y="0"/>
                </a:lnTo>
                <a:lnTo>
                  <a:pt x="571500" y="571500"/>
                </a:lnTo>
                <a:lnTo>
                  <a:pt x="0" y="57150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 w="9525" cap="flat">
            <a:solidFill>
              <a:schemeClr val="accent1">
                <a:lumMod val="60000"/>
                <a:lumOff val="40000"/>
              </a:schemeClr>
            </a:solidFill>
            <a:prstDash val="solid"/>
            <a:miter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9B82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23528" y="332657"/>
            <a:ext cx="17604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spc="-150" dirty="0" smtClean="0">
                <a:solidFill>
                  <a:schemeClr val="bg1"/>
                </a:solidFill>
                <a:latin typeface="나눔명조" panose="020B0600000101010101" charset="-127"/>
                <a:ea typeface="나눔명조" panose="020B0600000101010101" charset="-127"/>
              </a:rPr>
              <a:t>10.</a:t>
            </a:r>
            <a:r>
              <a:rPr lang="ko-KR" altLang="en-US" sz="2400" spc="-150" dirty="0" smtClean="0">
                <a:solidFill>
                  <a:schemeClr val="bg1"/>
                </a:solidFill>
                <a:latin typeface="나눔명조" panose="020B0600000101010101" charset="-127"/>
                <a:ea typeface="나눔명조" panose="020B0600000101010101" charset="-127"/>
              </a:rPr>
              <a:t> </a:t>
            </a:r>
            <a:r>
              <a:rPr lang="en-US" altLang="ko-KR" sz="2400" spc="-150" dirty="0" smtClean="0">
                <a:solidFill>
                  <a:schemeClr val="bg1"/>
                </a:solidFill>
                <a:latin typeface="나눔명조" panose="020B0600000101010101" charset="-127"/>
                <a:ea typeface="나눔명조" panose="020B0600000101010101" charset="-127"/>
              </a:rPr>
              <a:t>path </a:t>
            </a:r>
            <a:r>
              <a:rPr lang="ko-KR" altLang="en-US" sz="2400" spc="-150" dirty="0" smtClean="0">
                <a:solidFill>
                  <a:schemeClr val="bg1"/>
                </a:solidFill>
                <a:latin typeface="나눔명조" panose="020B0600000101010101" charset="-127"/>
                <a:ea typeface="나눔명조" panose="020B0600000101010101" charset="-127"/>
              </a:rPr>
              <a:t>설정</a:t>
            </a:r>
            <a:endParaRPr lang="ko-KR" altLang="en-US" sz="2400" dirty="0">
              <a:latin typeface="나눔명조" panose="020B0600000101010101" charset="-127"/>
              <a:ea typeface="나눔명조" panose="020B0600000101010101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945" y="2982371"/>
            <a:ext cx="3643339" cy="144653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675546" y="2711792"/>
            <a:ext cx="16488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spc="-80" dirty="0" smtClean="0">
                <a:solidFill>
                  <a:schemeClr val="bg1"/>
                </a:solidFill>
                <a:latin typeface="나눔명조" panose="020B0600000101010101" charset="-127"/>
                <a:ea typeface="나눔명조" panose="020B0600000101010101" charset="-127"/>
              </a:rPr>
              <a:t>HomeController.java</a:t>
            </a:r>
            <a:endParaRPr lang="ko-KR" altLang="en-US" sz="1400" spc="-80" dirty="0">
              <a:solidFill>
                <a:schemeClr val="bg1"/>
              </a:solidFill>
              <a:latin typeface="나눔명조" panose="020B0600000101010101" charset="-127"/>
              <a:ea typeface="나눔명조" panose="020B0600000101010101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75546" y="4394900"/>
            <a:ext cx="7912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spc="-80" dirty="0" err="1" smtClean="0">
                <a:solidFill>
                  <a:schemeClr val="bg1"/>
                </a:solidFill>
                <a:latin typeface="나눔명조" panose="020B0600000101010101" charset="-127"/>
                <a:ea typeface="나눔명조" panose="020B0600000101010101" charset="-127"/>
              </a:rPr>
              <a:t>index.jsp</a:t>
            </a:r>
            <a:endParaRPr lang="ko-KR" altLang="en-US" sz="1400" spc="-80" dirty="0">
              <a:solidFill>
                <a:schemeClr val="bg1"/>
              </a:solidFill>
              <a:latin typeface="나눔명조" panose="020B0600000101010101" charset="-127"/>
              <a:ea typeface="나눔명조" panose="020B0600000101010101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6165304"/>
            <a:ext cx="1419225" cy="5143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9792" y="1852027"/>
            <a:ext cx="3712902" cy="80417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1945" y="4668673"/>
            <a:ext cx="3414231" cy="140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4236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9B82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3528" y="332657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spc="-150" dirty="0">
                <a:solidFill>
                  <a:schemeClr val="bg1"/>
                </a:solidFill>
                <a:latin typeface="나눔명조" panose="020B0600000101010101" charset="-127"/>
                <a:ea typeface="나눔명조" panose="020B0600000101010101" charset="-127"/>
              </a:rPr>
              <a:t>11. war</a:t>
            </a:r>
            <a:r>
              <a:rPr lang="ko-KR" altLang="en-US" sz="2400" spc="-150" dirty="0">
                <a:solidFill>
                  <a:schemeClr val="bg1"/>
                </a:solidFill>
                <a:latin typeface="나눔명조" panose="020B0600000101010101" charset="-127"/>
                <a:ea typeface="나눔명조" panose="020B0600000101010101" charset="-127"/>
              </a:rPr>
              <a:t>파일로 압축하는 방법</a:t>
            </a:r>
            <a:endParaRPr lang="ko-KR" altLang="en-US" sz="2400" dirty="0">
              <a:latin typeface="나눔명조" panose="020B0600000101010101" charset="-127"/>
              <a:ea typeface="나눔명조" panose="020B0600000101010101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3528" y="1412776"/>
            <a:ext cx="6624736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  <a:tabLst>
                <a:tab pos="5397500" algn="r"/>
                <a:tab pos="5400040" algn="r"/>
              </a:tabLst>
            </a:pPr>
            <a:r>
              <a:rPr lang="ko-KR" altLang="en-US" sz="14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해당 프로젝트에서 오른쪽 클릭 후 </a:t>
            </a:r>
            <a:r>
              <a:rPr lang="en-US" altLang="ko-KR" sz="14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Export </a:t>
            </a:r>
            <a:r>
              <a:rPr lang="ko-KR" altLang="en-US" sz="14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선택 한 뒤 경로 지정 후에 </a:t>
            </a:r>
            <a:r>
              <a:rPr lang="en-US" altLang="ko-KR" sz="14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war file</a:t>
            </a:r>
            <a:r>
              <a:rPr lang="ko-KR" altLang="en-US" sz="14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을 만들어준다</a:t>
            </a:r>
            <a:r>
              <a:rPr lang="en-US" altLang="ko-KR" sz="14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.</a:t>
            </a:r>
            <a:endParaRPr lang="ko-KR" altLang="en-US" sz="1400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anose="020B0600000101010101" charset="-127"/>
              <a:ea typeface="나눔명조" panose="020B0600000101010101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132856"/>
            <a:ext cx="4104456" cy="381642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2132856"/>
            <a:ext cx="4104456" cy="381642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716016" y="1763524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23528" y="1763524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30947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9B82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1628" y="332657"/>
            <a:ext cx="55465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pc="-150" dirty="0">
                <a:solidFill>
                  <a:schemeClr val="bg1"/>
                </a:solidFill>
                <a:latin typeface="나눔명조" panose="020B0600000101010101" charset="-127"/>
                <a:ea typeface="나눔명조" panose="020B0600000101010101" charset="-127"/>
              </a:rPr>
              <a:t>12. Tomcat Server</a:t>
            </a:r>
            <a:r>
              <a:rPr lang="ko-KR" altLang="en-US" sz="2400" spc="-150" dirty="0">
                <a:solidFill>
                  <a:schemeClr val="bg1"/>
                </a:solidFill>
                <a:latin typeface="나눔명조" panose="020B0600000101010101" charset="-127"/>
                <a:ea typeface="나눔명조" panose="020B0600000101010101" charset="-127"/>
              </a:rPr>
              <a:t>에 </a:t>
            </a:r>
            <a:r>
              <a:rPr lang="en-US" altLang="ko-KR" sz="2400" spc="-150" dirty="0">
                <a:solidFill>
                  <a:schemeClr val="bg1"/>
                </a:solidFill>
                <a:latin typeface="나눔명조" panose="020B0600000101010101" charset="-127"/>
                <a:ea typeface="나눔명조" panose="020B0600000101010101" charset="-127"/>
              </a:rPr>
              <a:t>war </a:t>
            </a:r>
            <a:r>
              <a:rPr lang="ko-KR" altLang="en-US" sz="2400" spc="-150" dirty="0">
                <a:solidFill>
                  <a:schemeClr val="bg1"/>
                </a:solidFill>
                <a:latin typeface="나눔명조" panose="020B0600000101010101" charset="-127"/>
                <a:ea typeface="나눔명조" panose="020B0600000101010101" charset="-127"/>
              </a:rPr>
              <a:t>파일 등록하는 방법</a:t>
            </a:r>
            <a:endParaRPr lang="ko-KR" altLang="en-US" sz="2400" dirty="0">
              <a:latin typeface="나눔명조" panose="020B0600000101010101" charset="-127"/>
              <a:ea typeface="나눔명조" panose="020B0600000101010101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1628" y="1340768"/>
            <a:ext cx="6914668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  <a:tabLst>
                <a:tab pos="5397500" algn="r"/>
                <a:tab pos="5400040" algn="r"/>
              </a:tabLst>
            </a:pPr>
            <a:r>
              <a:rPr lang="en-US" altLang="ko-KR" sz="14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C:</a:t>
            </a:r>
            <a:r>
              <a:rPr lang="en-US" altLang="ko-KR" sz="14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\</a:t>
            </a:r>
            <a:r>
              <a:rPr lang="en-US" altLang="ko-KR" sz="14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javaStudy</a:t>
            </a:r>
            <a:r>
              <a:rPr lang="en-US" altLang="ko-KR" sz="14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\</a:t>
            </a:r>
            <a:r>
              <a:rPr lang="en-US" altLang="ko-KR" sz="14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apache-tomcat-9.0.52</a:t>
            </a:r>
            <a:r>
              <a:rPr lang="en-US" altLang="ko-KR" sz="14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\</a:t>
            </a:r>
            <a:r>
              <a:rPr lang="en-US" altLang="ko-KR" sz="14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webapps </a:t>
            </a:r>
            <a:r>
              <a:rPr lang="ko-KR" altLang="en-US" sz="14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해당 경로에 프로젝트 </a:t>
            </a:r>
            <a:r>
              <a:rPr lang="en-US" altLang="ko-KR" sz="14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war </a:t>
            </a:r>
            <a:r>
              <a:rPr lang="ko-KR" altLang="en-US" sz="14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파일을 복사한다</a:t>
            </a:r>
            <a:r>
              <a:rPr lang="en-US" altLang="ko-KR" sz="14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.</a:t>
            </a:r>
            <a:endParaRPr lang="ko-KR" altLang="en-US" sz="1400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anose="020B0600000101010101" charset="-127"/>
              <a:ea typeface="나눔명조" panose="020B0600000101010101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25" y="2087959"/>
            <a:ext cx="5258483" cy="183832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579656" y="1932148"/>
            <a:ext cx="3528392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  <a:tabLst>
                <a:tab pos="5397500" algn="r"/>
                <a:tab pos="5400040" algn="r"/>
              </a:tabLst>
            </a:pPr>
            <a:r>
              <a:rPr lang="en-US" altLang="ko-KR" sz="1400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C:</a:t>
            </a:r>
            <a:r>
              <a:rPr lang="en-US" altLang="ko-KR" sz="1400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\</a:t>
            </a:r>
            <a:r>
              <a:rPr lang="en-US" altLang="ko-KR" sz="1400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Program </a:t>
            </a:r>
            <a:r>
              <a:rPr lang="en-US" altLang="ko-KR" sz="14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Files</a:t>
            </a:r>
            <a:r>
              <a:rPr lang="en-US" altLang="ko-KR" sz="14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\</a:t>
            </a:r>
          </a:p>
          <a:p>
            <a:pPr algn="just" fontAlgn="base">
              <a:lnSpc>
                <a:spcPct val="160000"/>
              </a:lnSpc>
              <a:tabLst>
                <a:tab pos="5397500" algn="r"/>
                <a:tab pos="5400040" algn="r"/>
              </a:tabLst>
            </a:pPr>
            <a:r>
              <a:rPr lang="en-US" altLang="ko-KR" sz="14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Apache Software Foundation</a:t>
            </a:r>
            <a:r>
              <a:rPr lang="en-US" altLang="ko-KR" sz="14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\</a:t>
            </a:r>
            <a:r>
              <a:rPr lang="en-US" altLang="ko-KR" sz="14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Tomcat </a:t>
            </a:r>
            <a:r>
              <a:rPr lang="en-US" altLang="ko-KR" sz="1400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9.0</a:t>
            </a:r>
            <a:r>
              <a:rPr lang="en-US" altLang="ko-KR" sz="1400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\</a:t>
            </a:r>
            <a:r>
              <a:rPr lang="en-US" altLang="ko-KR" sz="1400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bin</a:t>
            </a:r>
            <a:endParaRPr lang="en-US" altLang="ko-KR" sz="1400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anose="020B0600000101010101" charset="-127"/>
              <a:ea typeface="나눔명조" panose="020B0600000101010101" charset="-127"/>
            </a:endParaRPr>
          </a:p>
          <a:p>
            <a:pPr algn="just" fontAlgn="base">
              <a:lnSpc>
                <a:spcPct val="160000"/>
              </a:lnSpc>
              <a:tabLst>
                <a:tab pos="5397500" algn="r"/>
                <a:tab pos="5400040" algn="r"/>
              </a:tabLst>
            </a:pPr>
            <a:r>
              <a:rPr lang="ko-KR" altLang="en-US" sz="14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위 경로 파일에서 </a:t>
            </a:r>
            <a:r>
              <a:rPr lang="en-US" altLang="ko-KR" sz="14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startup </a:t>
            </a:r>
            <a:r>
              <a:rPr lang="ko-KR" altLang="en-US" sz="14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파일을 실행한다</a:t>
            </a:r>
            <a:r>
              <a:rPr lang="en-US" altLang="ko-KR" sz="14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.</a:t>
            </a:r>
            <a:endParaRPr lang="ko-KR" altLang="en-US" sz="1400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anose="020B0600000101010101" charset="-127"/>
              <a:ea typeface="나눔명조" panose="020B0600000101010101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214" y="3058610"/>
            <a:ext cx="1819275" cy="2705100"/>
          </a:xfrm>
          <a:prstGeom prst="rect">
            <a:avLst/>
          </a:prstGeom>
        </p:spPr>
      </p:pic>
      <p:sp>
        <p:nvSpPr>
          <p:cNvPr id="11" name="제목 13"/>
          <p:cNvSpPr>
            <a:spLocks noGrp="1"/>
          </p:cNvSpPr>
          <p:nvPr>
            <p:ph type="ctrTitle"/>
          </p:nvPr>
        </p:nvSpPr>
        <p:spPr>
          <a:xfrm>
            <a:off x="827584" y="3675673"/>
            <a:ext cx="936104" cy="185375"/>
          </a:xfrm>
          <a:ln w="25400">
            <a:solidFill>
              <a:srgbClr val="FF0000"/>
            </a:solidFill>
          </a:ln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제목 13"/>
          <p:cNvSpPr txBox="1">
            <a:spLocks/>
          </p:cNvSpPr>
          <p:nvPr/>
        </p:nvSpPr>
        <p:spPr>
          <a:xfrm>
            <a:off x="7092280" y="5517232"/>
            <a:ext cx="1161209" cy="246478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126116" y="3058610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21628" y="1718627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0864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9B82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6927" y="1484784"/>
            <a:ext cx="781350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en-US" altLang="ko-KR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Snack9duck </a:t>
            </a:r>
            <a:r>
              <a:rPr lang="ko-KR" altLang="en-US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기능 소개</a:t>
            </a:r>
            <a:endParaRPr lang="en-US" altLang="ko-KR" sz="1400" b="1" spc="-8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endParaRPr lang="en-US" altLang="ko-KR" sz="1400" b="1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r>
              <a:rPr lang="en-US" altLang="ko-KR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[</a:t>
            </a:r>
            <a:r>
              <a:rPr lang="ko-KR" altLang="en-US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스낵 구독 서비스</a:t>
            </a:r>
            <a:r>
              <a:rPr lang="en-US" altLang="ko-KR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]</a:t>
            </a:r>
          </a:p>
          <a:p>
            <a:pPr>
              <a:lnSpc>
                <a:spcPct val="120000"/>
              </a:lnSpc>
            </a:pPr>
            <a:r>
              <a:rPr lang="en-US" altLang="ko-KR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1.     </a:t>
            </a:r>
            <a:r>
              <a:rPr lang="ko-KR" altLang="en-US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과자</a:t>
            </a:r>
            <a:r>
              <a:rPr lang="en-US" altLang="ko-KR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음료</a:t>
            </a:r>
            <a:r>
              <a:rPr lang="en-US" altLang="ko-KR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커피</a:t>
            </a:r>
            <a:r>
              <a:rPr lang="en-US" altLang="ko-KR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/</a:t>
            </a:r>
            <a:r>
              <a:rPr lang="ko-KR" altLang="en-US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차를 종류 별로  구독 할 수 있는 서비스이다</a:t>
            </a:r>
            <a:r>
              <a:rPr lang="en-US" altLang="ko-KR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2. </a:t>
            </a:r>
            <a:r>
              <a:rPr lang="ko-KR" altLang="en-US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   여러 구독 상품을 장바구니에 보관</a:t>
            </a:r>
            <a:r>
              <a:rPr lang="en-US" altLang="ko-KR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결제하여 서비스를 이용할 수 있다</a:t>
            </a:r>
            <a:r>
              <a:rPr lang="en-US" altLang="ko-KR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.</a:t>
            </a:r>
          </a:p>
          <a:p>
            <a:pPr indent="-514350">
              <a:lnSpc>
                <a:spcPct val="120000"/>
              </a:lnSpc>
              <a:buAutoNum type="arabicPeriod"/>
            </a:pPr>
            <a:endParaRPr lang="en-US" altLang="ko-KR" sz="1400" b="1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[</a:t>
            </a:r>
            <a:r>
              <a:rPr lang="ko-KR" altLang="en-US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상품 페이지</a:t>
            </a:r>
            <a:r>
              <a:rPr lang="en-US" altLang="ko-KR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]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ko-KR" altLang="en-US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과자</a:t>
            </a:r>
            <a:r>
              <a:rPr lang="en-US" altLang="ko-KR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음료</a:t>
            </a:r>
            <a:r>
              <a:rPr lang="en-US" altLang="ko-KR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커피</a:t>
            </a:r>
            <a:r>
              <a:rPr lang="en-US" altLang="ko-KR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/</a:t>
            </a:r>
            <a:r>
              <a:rPr lang="ko-KR" altLang="en-US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차 카테고리 선택 시 </a:t>
            </a:r>
            <a:r>
              <a:rPr lang="ko-KR" altLang="en-US" sz="1400" b="1" spc="-8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필터링된</a:t>
            </a:r>
            <a:r>
              <a:rPr lang="ko-KR" altLang="en-US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상품 목록을 제공한다</a:t>
            </a:r>
            <a:r>
              <a:rPr lang="en-US" altLang="ko-KR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.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ko-KR" altLang="en-US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전체 카테고리 선택 시 과자</a:t>
            </a:r>
            <a:r>
              <a:rPr lang="en-US" altLang="ko-KR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음료</a:t>
            </a:r>
            <a:r>
              <a:rPr lang="en-US" altLang="ko-KR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,</a:t>
            </a:r>
            <a:r>
              <a:rPr lang="ko-KR" altLang="en-US" sz="14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커피</a:t>
            </a:r>
            <a:r>
              <a:rPr lang="en-US" altLang="ko-KR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/</a:t>
            </a:r>
            <a:r>
              <a:rPr lang="ko-KR" altLang="en-US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차의 모든 상품이 표시된다</a:t>
            </a:r>
            <a:r>
              <a:rPr lang="en-US" altLang="ko-KR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1400" b="1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[</a:t>
            </a:r>
            <a:r>
              <a:rPr lang="ko-KR" altLang="en-US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메인 서비스 안내</a:t>
            </a:r>
            <a:r>
              <a:rPr lang="en-US" altLang="ko-KR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]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ko-KR" altLang="en-US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메인 페이지 이벤트 배너 제공으로 현재 진행 중인 이벤트 정보를 표시한다</a:t>
            </a:r>
            <a:r>
              <a:rPr lang="en-US" altLang="ko-KR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.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ko-KR" altLang="en-US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일정 금액 이상 구독 </a:t>
            </a:r>
            <a:r>
              <a:rPr lang="ko-KR" altLang="en-US" sz="14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시 스낵</a:t>
            </a:r>
            <a:r>
              <a:rPr lang="en-US" altLang="ko-KR" sz="14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9</a:t>
            </a:r>
            <a:r>
              <a:rPr lang="ko-KR" altLang="en-US" sz="14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덕 </a:t>
            </a:r>
            <a:r>
              <a:rPr lang="ko-KR" altLang="en-US" sz="1400" b="1" spc="-8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임대장비</a:t>
            </a:r>
            <a:r>
              <a:rPr lang="ko-KR" altLang="en-US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대여 서비스를 제공한다</a:t>
            </a:r>
            <a:r>
              <a:rPr lang="en-US" altLang="ko-KR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.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ko-KR" altLang="en-US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아코디언 박스로 자주 찾는 질문 사항 </a:t>
            </a:r>
            <a:r>
              <a:rPr lang="en-US" altLang="ko-KR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FAQ </a:t>
            </a:r>
            <a:r>
              <a:rPr lang="ko-KR" altLang="en-US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를 제공함으로 </a:t>
            </a:r>
            <a:r>
              <a:rPr lang="en-US" altLang="ko-KR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1:1</a:t>
            </a:r>
            <a:r>
              <a:rPr lang="ko-KR" altLang="en-US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문의 이전에 정보를 제공한다</a:t>
            </a:r>
            <a:r>
              <a:rPr lang="en-US" altLang="ko-KR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1400" b="1" spc="-8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 smtClean="0">
                <a:solidFill>
                  <a:schemeClr val="bg1"/>
                </a:solidFill>
              </a:rPr>
              <a:t>1. Snack9duck </a:t>
            </a:r>
            <a:r>
              <a:rPr lang="ko-KR" altLang="en-US" sz="2400" spc="-150" dirty="0">
                <a:solidFill>
                  <a:schemeClr val="bg1"/>
                </a:solidFill>
              </a:rPr>
              <a:t>소개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9B82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3528" y="332657"/>
            <a:ext cx="56166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pc="-150" dirty="0">
                <a:solidFill>
                  <a:schemeClr val="bg1"/>
                </a:solidFill>
                <a:latin typeface="나눔명조" panose="020B0600000101010101" charset="-127"/>
                <a:ea typeface="나눔명조" panose="020B0600000101010101" charset="-127"/>
              </a:rPr>
              <a:t>12. Tomcat Server</a:t>
            </a:r>
            <a:r>
              <a:rPr lang="ko-KR" altLang="en-US" sz="2400" spc="-150" dirty="0">
                <a:solidFill>
                  <a:schemeClr val="bg1"/>
                </a:solidFill>
                <a:latin typeface="나눔명조" panose="020B0600000101010101" charset="-127"/>
                <a:ea typeface="나눔명조" panose="020B0600000101010101" charset="-127"/>
              </a:rPr>
              <a:t>에 </a:t>
            </a:r>
            <a:r>
              <a:rPr lang="en-US" altLang="ko-KR" sz="2400" spc="-150" dirty="0">
                <a:solidFill>
                  <a:schemeClr val="bg1"/>
                </a:solidFill>
                <a:latin typeface="나눔명조" panose="020B0600000101010101" charset="-127"/>
                <a:ea typeface="나눔명조" panose="020B0600000101010101" charset="-127"/>
              </a:rPr>
              <a:t>war </a:t>
            </a:r>
            <a:r>
              <a:rPr lang="ko-KR" altLang="en-US" sz="2400" spc="-150" dirty="0">
                <a:solidFill>
                  <a:schemeClr val="bg1"/>
                </a:solidFill>
                <a:latin typeface="나눔명조" panose="020B0600000101010101" charset="-127"/>
                <a:ea typeface="나눔명조" panose="020B0600000101010101" charset="-127"/>
              </a:rPr>
              <a:t>파일 등록하는 방법</a:t>
            </a:r>
            <a:endParaRPr lang="ko-KR" altLang="en-US" sz="2400" dirty="0">
              <a:latin typeface="나눔명조" panose="020B0600000101010101" charset="-127"/>
              <a:ea typeface="나눔명조" panose="020B0600000101010101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3528" y="1340768"/>
            <a:ext cx="5022304" cy="781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  <a:tabLst>
                <a:tab pos="5397500" algn="r"/>
                <a:tab pos="5400040" algn="r"/>
              </a:tabLst>
            </a:pPr>
            <a:r>
              <a:rPr lang="en-US" altLang="ko-KR" sz="1400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C:</a:t>
            </a:r>
            <a:r>
              <a:rPr lang="en-US" altLang="ko-KR" sz="1400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\</a:t>
            </a:r>
            <a:r>
              <a:rPr lang="en-US" altLang="ko-KR" sz="1400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Program </a:t>
            </a:r>
            <a:r>
              <a:rPr lang="en-US" altLang="ko-KR" sz="14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Files</a:t>
            </a:r>
            <a:r>
              <a:rPr lang="en-US" altLang="ko-KR" sz="14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\</a:t>
            </a:r>
            <a:r>
              <a:rPr lang="en-US" altLang="ko-KR" sz="14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Apache </a:t>
            </a:r>
            <a:r>
              <a:rPr lang="en-US" altLang="ko-KR" sz="1400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Software Foundation</a:t>
            </a:r>
            <a:r>
              <a:rPr lang="en-US" altLang="ko-KR" sz="1400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\</a:t>
            </a:r>
            <a:r>
              <a:rPr lang="en-US" altLang="ko-KR" sz="1400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Tomcat 9.0</a:t>
            </a:r>
            <a:r>
              <a:rPr lang="en-US" altLang="ko-KR" sz="1400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\</a:t>
            </a:r>
            <a:r>
              <a:rPr lang="en-US" altLang="ko-KR" sz="1400" spc="-8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webapps</a:t>
            </a:r>
            <a:endParaRPr lang="en-US" altLang="ko-KR" sz="1400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anose="020B0600000101010101" charset="-127"/>
              <a:ea typeface="나눔명조" panose="020B0600000101010101" charset="-127"/>
            </a:endParaRPr>
          </a:p>
          <a:p>
            <a:pPr algn="just" fontAlgn="base">
              <a:lnSpc>
                <a:spcPct val="160000"/>
              </a:lnSpc>
              <a:tabLst>
                <a:tab pos="5397500" algn="r"/>
                <a:tab pos="5400040" algn="r"/>
              </a:tabLst>
            </a:pPr>
            <a:r>
              <a:rPr lang="ko-KR" altLang="en-US" sz="14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위 경로에서 프로젝트 압축이 풀렸는지 </a:t>
            </a:r>
            <a:r>
              <a:rPr lang="ko-KR" altLang="en-US" sz="1400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확인한다</a:t>
            </a:r>
            <a:r>
              <a:rPr lang="en-US" altLang="ko-KR" sz="1400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.</a:t>
            </a:r>
            <a:endParaRPr lang="ko-KR" altLang="en-US" sz="1400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anose="020B0600000101010101" charset="-127"/>
              <a:ea typeface="나눔명조" panose="020B0600000101010101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492" y="2122520"/>
            <a:ext cx="2238375" cy="2143125"/>
          </a:xfrm>
          <a:prstGeom prst="rect">
            <a:avLst/>
          </a:prstGeom>
        </p:spPr>
      </p:pic>
      <p:sp>
        <p:nvSpPr>
          <p:cNvPr id="10" name="제목 13"/>
          <p:cNvSpPr txBox="1">
            <a:spLocks/>
          </p:cNvSpPr>
          <p:nvPr/>
        </p:nvSpPr>
        <p:spPr>
          <a:xfrm>
            <a:off x="2591780" y="3789040"/>
            <a:ext cx="720080" cy="216024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07394" y="2122520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22897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9B82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3528" y="332657"/>
            <a:ext cx="52565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pc="-150" dirty="0">
                <a:solidFill>
                  <a:schemeClr val="bg1"/>
                </a:solidFill>
                <a:latin typeface="나눔명조" panose="020B0600000101010101" charset="-127"/>
                <a:ea typeface="나눔명조" panose="020B0600000101010101" charset="-127"/>
              </a:rPr>
              <a:t>13. </a:t>
            </a:r>
            <a:r>
              <a:rPr lang="ko-KR" altLang="en-US" sz="2400" spc="-150" dirty="0">
                <a:solidFill>
                  <a:schemeClr val="bg1"/>
                </a:solidFill>
                <a:latin typeface="나눔명조" panose="020B0600000101010101" charset="-127"/>
                <a:ea typeface="나눔명조" panose="020B0600000101010101" charset="-127"/>
              </a:rPr>
              <a:t>홈페이지 실행 방법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23528" y="1340768"/>
            <a:ext cx="4572000" cy="78175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base">
              <a:lnSpc>
                <a:spcPct val="160000"/>
              </a:lnSpc>
              <a:tabLst>
                <a:tab pos="5397500" algn="r"/>
                <a:tab pos="5400040" algn="r"/>
              </a:tabLst>
            </a:pPr>
            <a:r>
              <a:rPr lang="ko-KR" altLang="en-US" sz="1400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위의 </a:t>
            </a:r>
            <a:r>
              <a:rPr lang="ko-KR" altLang="en-US" sz="14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조건을 설정 한 뒤 </a:t>
            </a:r>
            <a:r>
              <a:rPr lang="en-US" altLang="ko-KR" sz="14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chrome</a:t>
            </a:r>
            <a:r>
              <a:rPr lang="ko-KR" altLang="en-US" sz="14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을 실행 후</a:t>
            </a:r>
          </a:p>
          <a:p>
            <a:pPr algn="just" fontAlgn="base">
              <a:lnSpc>
                <a:spcPct val="160000"/>
              </a:lnSpc>
              <a:tabLst>
                <a:tab pos="5397500" algn="r"/>
                <a:tab pos="5400040" algn="r"/>
              </a:tabLst>
            </a:pPr>
            <a:r>
              <a:rPr lang="en-US" altLang="ko-KR" sz="14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http://localhost:8090/ </a:t>
            </a:r>
            <a:r>
              <a:rPr lang="ko-KR" altLang="en-US" sz="14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에 접속하여 </a:t>
            </a:r>
            <a:r>
              <a:rPr lang="ko-KR" altLang="en-US" sz="1400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실행한다</a:t>
            </a:r>
            <a:r>
              <a:rPr lang="en-US" altLang="ko-KR" sz="1400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.</a:t>
            </a:r>
            <a:endParaRPr lang="ko-KR" altLang="en-US" sz="1400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anose="020B0600000101010101" charset="-127"/>
              <a:ea typeface="나눔명조" panose="020B0600000101010101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077123"/>
            <a:ext cx="7704856" cy="308006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23528" y="5157192"/>
            <a:ext cx="770485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tabLst>
                <a:tab pos="5397500" algn="r"/>
                <a:tab pos="5400040" algn="r"/>
              </a:tabLst>
            </a:pPr>
            <a:r>
              <a:rPr lang="en-US" altLang="ko-KR" sz="14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  <a:hlinkClick r:id="rId3"/>
              </a:rPr>
              <a:t>http://localhost:8090/admin/main</a:t>
            </a:r>
            <a:endParaRPr lang="en-US" altLang="ko-KR" sz="1400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anose="020B0600000101010101" charset="-127"/>
              <a:ea typeface="나눔명조" panose="020B0600000101010101" charset="-127"/>
            </a:endParaRPr>
          </a:p>
          <a:p>
            <a:pPr algn="just" fontAlgn="base">
              <a:tabLst>
                <a:tab pos="5397500" algn="r"/>
                <a:tab pos="5400040" algn="r"/>
              </a:tabLst>
            </a:pPr>
            <a:r>
              <a:rPr lang="ko-KR" altLang="en-US" sz="14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홈페이지를 실행한 후</a:t>
            </a:r>
            <a:r>
              <a:rPr lang="en-US" altLang="ko-KR" sz="14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, </a:t>
            </a:r>
            <a:r>
              <a:rPr lang="ko-KR" altLang="en-US" sz="14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위의 주소를 </a:t>
            </a:r>
            <a:r>
              <a:rPr lang="ko-KR" altLang="en-US" sz="1400" spc="-8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주소창에</a:t>
            </a:r>
            <a:r>
              <a:rPr lang="ko-KR" altLang="en-US" sz="14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 넣어</a:t>
            </a:r>
            <a:r>
              <a:rPr lang="en-US" altLang="ko-KR" sz="1400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, Snack9duck</a:t>
            </a:r>
            <a:r>
              <a:rPr lang="ko-KR" altLang="en-US" sz="1400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 </a:t>
            </a:r>
            <a:r>
              <a:rPr lang="en-US" altLang="ko-KR" sz="14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DB</a:t>
            </a:r>
            <a:r>
              <a:rPr lang="ko-KR" altLang="en-US" sz="14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를 오라클 데이터베이스에 넣도록 한다</a:t>
            </a:r>
            <a:r>
              <a:rPr lang="en-US" altLang="ko-KR" sz="14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.</a:t>
            </a:r>
          </a:p>
          <a:p>
            <a:pPr algn="just" fontAlgn="base">
              <a:tabLst>
                <a:tab pos="5397500" algn="r"/>
                <a:tab pos="5400040" algn="r"/>
              </a:tabLst>
            </a:pPr>
            <a:r>
              <a:rPr lang="en-US" altLang="ko-KR" sz="14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(</a:t>
            </a:r>
            <a:r>
              <a:rPr lang="ko-KR" altLang="en-US" sz="14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이 내용은 홈페이지 최초 </a:t>
            </a:r>
            <a:r>
              <a:rPr lang="ko-KR" altLang="en-US" sz="1400" spc="-8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실행시</a:t>
            </a:r>
            <a:r>
              <a:rPr lang="ko-KR" altLang="en-US" sz="14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 </a:t>
            </a:r>
            <a:r>
              <a:rPr lang="en-US" altLang="ko-KR" sz="14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1</a:t>
            </a:r>
            <a:r>
              <a:rPr lang="ko-KR" altLang="en-US" sz="14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회만 </a:t>
            </a:r>
            <a:r>
              <a:rPr lang="ko-KR" altLang="en-US" sz="1400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진행한다</a:t>
            </a:r>
            <a:r>
              <a:rPr lang="en-US" altLang="ko-KR" sz="1400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.)</a:t>
            </a:r>
            <a:endParaRPr lang="ko-KR" altLang="en-US" sz="1400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anose="020B0600000101010101" charset="-127"/>
              <a:ea typeface="나눔명조" panose="020B0600000101010101" charset="-127"/>
            </a:endParaRPr>
          </a:p>
          <a:p>
            <a:pPr algn="just" fontAlgn="base">
              <a:tabLst>
                <a:tab pos="5397500" algn="r"/>
                <a:tab pos="5400040" algn="r"/>
              </a:tabLst>
            </a:pPr>
            <a:r>
              <a:rPr lang="ko-KR" altLang="en-US" sz="14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관리자 아이디 </a:t>
            </a:r>
            <a:r>
              <a:rPr lang="en-US" altLang="ko-KR" sz="14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: admin</a:t>
            </a:r>
            <a:endParaRPr lang="ko-KR" altLang="en-US" sz="1400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anose="020B0600000101010101" charset="-127"/>
              <a:ea typeface="나눔명조" panose="020B0600000101010101" charset="-127"/>
            </a:endParaRPr>
          </a:p>
          <a:p>
            <a:pPr algn="just" fontAlgn="base">
              <a:tabLst>
                <a:tab pos="5397500" algn="r"/>
                <a:tab pos="5400040" algn="r"/>
              </a:tabLst>
            </a:pPr>
            <a:r>
              <a:rPr lang="ko-KR" altLang="en-US" sz="14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비밀번호 </a:t>
            </a:r>
            <a:r>
              <a:rPr lang="en-US" altLang="ko-KR" sz="14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: 1234</a:t>
            </a:r>
            <a:endParaRPr lang="ko-KR" altLang="en-US" sz="1400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anose="020B0600000101010101" charset="-127"/>
              <a:ea typeface="나눔명조" panose="020B0600000101010101" charset="-127"/>
            </a:endParaRPr>
          </a:p>
          <a:p>
            <a:pPr algn="just" fontAlgn="base">
              <a:tabLst>
                <a:tab pos="5397500" algn="r"/>
                <a:tab pos="5400040" algn="r"/>
              </a:tabLst>
            </a:pPr>
            <a:r>
              <a:rPr lang="ko-KR" altLang="en-US" sz="1400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관리자 계정 로그인 </a:t>
            </a:r>
            <a:r>
              <a:rPr lang="ko-KR" altLang="en-US" sz="14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한 뒤 관리자기능을 </a:t>
            </a:r>
            <a:r>
              <a:rPr lang="ko-KR" altLang="en-US" sz="1400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이용 할 </a:t>
            </a:r>
            <a:r>
              <a:rPr lang="ko-KR" altLang="en-US" sz="14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수 </a:t>
            </a:r>
            <a:r>
              <a:rPr lang="ko-KR" altLang="en-US" sz="1400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있다</a:t>
            </a:r>
            <a:r>
              <a:rPr lang="en-US" altLang="ko-KR" sz="1400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.</a:t>
            </a:r>
            <a:r>
              <a:rPr lang="ko-KR" altLang="en-US" sz="1400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 </a:t>
            </a:r>
            <a:endParaRPr lang="ko-KR" altLang="en-US" sz="1400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anose="020B0600000101010101" charset="-127"/>
              <a:ea typeface="나눔명조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62741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6"/>
            <a:ext cx="4896544" cy="4779959"/>
          </a:xfrm>
          <a:prstGeom prst="rect">
            <a:avLst/>
          </a:prstGeom>
          <a:solidFill>
            <a:srgbClr val="9B82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81191" y="332656"/>
            <a:ext cx="739281" cy="288032"/>
          </a:xfrm>
          <a:prstGeom prst="rect">
            <a:avLst/>
          </a:prstGeom>
        </p:spPr>
      </p:pic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466403" y="4149080"/>
            <a:ext cx="4753669" cy="1244476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spc="-150" dirty="0" smtClean="0">
                <a:solidFill>
                  <a:schemeClr val="bg1"/>
                </a:solidFill>
                <a:latin typeface="+mj-ea"/>
              </a:rPr>
              <a:t>감사합니다</a:t>
            </a:r>
            <a:r>
              <a:rPr lang="en-US" altLang="ko-KR" sz="4000" spc="-150" dirty="0" smtClean="0">
                <a:solidFill>
                  <a:schemeClr val="bg1"/>
                </a:solidFill>
                <a:latin typeface="+mj-ea"/>
              </a:rPr>
              <a:t>.</a:t>
            </a:r>
            <a:endParaRPr lang="ko-KR" altLang="en-US" sz="4000" spc="-150" dirty="0">
              <a:solidFill>
                <a:schemeClr val="bg1"/>
              </a:solidFill>
              <a:latin typeface="+mj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4000" y="219497"/>
            <a:ext cx="1419225" cy="514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9B82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6927" y="1474906"/>
            <a:ext cx="781350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en-US" altLang="ko-KR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Snack9duck </a:t>
            </a:r>
            <a:r>
              <a:rPr lang="ko-KR" altLang="en-US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기능 소개</a:t>
            </a:r>
            <a:endParaRPr lang="en-US" altLang="ko-KR" sz="1400" b="1" spc="-8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endParaRPr lang="en-US" altLang="ko-KR" sz="1400" b="1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r>
              <a:rPr lang="en-US" altLang="ko-KR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[</a:t>
            </a:r>
            <a:r>
              <a:rPr lang="ko-KR" altLang="en-US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고객 서비스</a:t>
            </a:r>
            <a:r>
              <a:rPr lang="en-US" altLang="ko-KR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]</a:t>
            </a:r>
          </a:p>
          <a:p>
            <a:pPr>
              <a:lnSpc>
                <a:spcPct val="120000"/>
              </a:lnSpc>
            </a:pPr>
            <a:r>
              <a:rPr lang="en-US" altLang="ko-KR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1. </a:t>
            </a:r>
            <a:r>
              <a:rPr lang="ko-KR" altLang="en-US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공지사항</a:t>
            </a:r>
            <a:r>
              <a:rPr lang="en-US" altLang="ko-KR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- </a:t>
            </a:r>
            <a:r>
              <a:rPr lang="ko-KR" altLang="en-US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관리자만 </a:t>
            </a:r>
            <a:r>
              <a:rPr lang="ko-KR" altLang="en-US" sz="1400" b="1" spc="-8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게시글을</a:t>
            </a:r>
            <a:r>
              <a:rPr lang="ko-KR" altLang="en-US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올릴 수 있는 공지사항 게시판이 존재하며</a:t>
            </a:r>
            <a:r>
              <a:rPr lang="en-US" altLang="ko-KR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, </a:t>
            </a:r>
          </a:p>
          <a:p>
            <a:pPr>
              <a:lnSpc>
                <a:spcPct val="120000"/>
              </a:lnSpc>
            </a:pPr>
            <a:r>
              <a:rPr lang="ko-KR" altLang="en-US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  사용자는 </a:t>
            </a:r>
            <a:r>
              <a:rPr lang="ko-KR" altLang="en-US" sz="1400" b="1" spc="-8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공지시항의</a:t>
            </a:r>
            <a:r>
              <a:rPr lang="ko-KR" altLang="en-US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모든</a:t>
            </a:r>
            <a:r>
              <a:rPr lang="en-US" altLang="ko-KR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글을 열람 할 수 있다</a:t>
            </a:r>
            <a:r>
              <a:rPr lang="en-US" altLang="ko-KR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2. </a:t>
            </a:r>
            <a:r>
              <a:rPr lang="ko-KR" altLang="en-US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이벤트 </a:t>
            </a:r>
            <a:r>
              <a:rPr lang="en-US" altLang="ko-KR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- </a:t>
            </a:r>
            <a:r>
              <a:rPr lang="ko-KR" altLang="en-US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관리자만 </a:t>
            </a:r>
            <a:r>
              <a:rPr lang="ko-KR" altLang="en-US" sz="1400" b="1" spc="-8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게시글을</a:t>
            </a:r>
            <a:r>
              <a:rPr lang="ko-KR" altLang="en-US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올릴 수 있는 이벤트 게시판이 존재하며</a:t>
            </a:r>
            <a:r>
              <a:rPr lang="en-US" altLang="ko-KR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사용자는 </a:t>
            </a:r>
            <a:r>
              <a:rPr lang="ko-KR" altLang="en-US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진행 중인 이벤트</a:t>
            </a:r>
            <a:r>
              <a:rPr lang="en-US" altLang="ko-KR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, </a:t>
            </a:r>
          </a:p>
          <a:p>
            <a:pPr>
              <a:lnSpc>
                <a:spcPct val="120000"/>
              </a:lnSpc>
            </a:pPr>
            <a:r>
              <a:rPr lang="ko-KR" altLang="en-US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  완료된 이벤트를 열람 할 수 있다</a:t>
            </a:r>
            <a:r>
              <a:rPr lang="en-US" altLang="ko-KR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3. 1:1</a:t>
            </a:r>
            <a:r>
              <a:rPr lang="ko-KR" altLang="en-US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문의 </a:t>
            </a:r>
            <a:r>
              <a:rPr lang="en-US" altLang="ko-KR" sz="14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en-US" altLang="ko-KR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- </a:t>
            </a:r>
            <a:r>
              <a:rPr lang="ko-KR" altLang="en-US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로그인한 사용자가 </a:t>
            </a:r>
            <a:r>
              <a:rPr lang="en-US" altLang="ko-KR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1:1 </a:t>
            </a:r>
            <a:r>
              <a:rPr lang="ko-KR" altLang="en-US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문의를 올릴 수 있으며</a:t>
            </a:r>
            <a:r>
              <a:rPr lang="en-US" altLang="ko-KR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관리자만 해당 글을 읽고 답변 할 수 있다</a:t>
            </a:r>
            <a:r>
              <a:rPr lang="en-US" altLang="ko-KR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4. </a:t>
            </a:r>
            <a:r>
              <a:rPr lang="ko-KR" altLang="en-US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구독 및 장바구니 </a:t>
            </a:r>
            <a:r>
              <a:rPr lang="en-US" altLang="ko-KR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– </a:t>
            </a:r>
            <a:r>
              <a:rPr lang="ko-KR" altLang="en-US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로그인한 사용자가 원하는 상품을 장바구니에 담을 수 있으며</a:t>
            </a:r>
            <a:r>
              <a:rPr lang="en-US" altLang="ko-KR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결제 후 구독 할 수 있다</a:t>
            </a:r>
            <a:r>
              <a:rPr lang="en-US" altLang="ko-KR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1400" b="1" spc="-8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[</a:t>
            </a:r>
            <a:r>
              <a:rPr lang="ko-KR" altLang="en-US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로그인</a:t>
            </a:r>
            <a:r>
              <a:rPr lang="en-US" altLang="ko-KR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]</a:t>
            </a:r>
          </a:p>
          <a:p>
            <a:pPr>
              <a:lnSpc>
                <a:spcPct val="120000"/>
              </a:lnSpc>
            </a:pPr>
            <a:r>
              <a:rPr lang="en-US" altLang="ko-KR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1. </a:t>
            </a:r>
            <a:r>
              <a:rPr lang="ko-KR" altLang="en-US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회원가입 </a:t>
            </a:r>
            <a:r>
              <a:rPr lang="en-US" altLang="ko-KR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– </a:t>
            </a:r>
            <a:r>
              <a:rPr lang="ko-KR" altLang="en-US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사용자는 회원 가입을 한 후 </a:t>
            </a:r>
            <a:r>
              <a:rPr lang="ko-KR" altLang="en-US" sz="1400" b="1" spc="-8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로그인을</a:t>
            </a:r>
            <a:r>
              <a:rPr lang="ko-KR" altLang="en-US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해야 상품 구독</a:t>
            </a:r>
            <a:r>
              <a:rPr lang="en-US" altLang="ko-KR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장바구니</a:t>
            </a:r>
            <a:r>
              <a:rPr lang="en-US" altLang="ko-KR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마이 페이지 등 </a:t>
            </a:r>
            <a:endParaRPr lang="en-US" altLang="ko-KR" sz="1400" b="1" spc="-8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서비스를 이용할 수 있다</a:t>
            </a:r>
            <a:r>
              <a:rPr lang="en-US" altLang="ko-KR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2. </a:t>
            </a:r>
            <a:r>
              <a:rPr lang="ko-KR" altLang="en-US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로그인</a:t>
            </a:r>
            <a:r>
              <a:rPr lang="en-US" altLang="ko-KR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– </a:t>
            </a:r>
            <a:r>
              <a:rPr lang="ko-KR" altLang="en-US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마이 페이지에서 회원 정보 수정</a:t>
            </a:r>
            <a:r>
              <a:rPr lang="en-US" altLang="ko-KR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탈퇴를 할 수 있으며</a:t>
            </a:r>
            <a:r>
              <a:rPr lang="en-US" altLang="ko-KR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,  </a:t>
            </a:r>
          </a:p>
          <a:p>
            <a:pPr>
              <a:lnSpc>
                <a:spcPct val="120000"/>
              </a:lnSpc>
            </a:pPr>
            <a:r>
              <a:rPr lang="en-US" altLang="ko-KR" sz="14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en-US" altLang="ko-KR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 </a:t>
            </a:r>
            <a:r>
              <a:rPr lang="ko-KR" altLang="en-US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장바구니</a:t>
            </a:r>
            <a:r>
              <a:rPr lang="en-US" altLang="ko-KR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구독 내역</a:t>
            </a:r>
            <a:r>
              <a:rPr lang="en-US" altLang="ko-KR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, 1:1 </a:t>
            </a:r>
            <a:r>
              <a:rPr lang="ko-KR" altLang="en-US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문의 을 확인 할 수 있다</a:t>
            </a:r>
            <a:r>
              <a:rPr lang="en-US" altLang="ko-KR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. </a:t>
            </a:r>
            <a:r>
              <a:rPr lang="en-US" altLang="ko-KR" sz="14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Footer</a:t>
            </a:r>
            <a:r>
              <a:rPr lang="ko-KR" altLang="en-US" sz="14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에서 로그아웃을 할 수 있다</a:t>
            </a:r>
            <a:r>
              <a:rPr lang="en-US" altLang="ko-KR" sz="14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.</a:t>
            </a:r>
            <a:endParaRPr lang="en-US" altLang="ko-KR" sz="1400" b="1" spc="-8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 smtClean="0">
                <a:solidFill>
                  <a:schemeClr val="bg1"/>
                </a:solidFill>
              </a:rPr>
              <a:t>1. Snack9duck </a:t>
            </a:r>
            <a:r>
              <a:rPr lang="ko-KR" altLang="en-US" sz="2400" spc="-150" dirty="0">
                <a:solidFill>
                  <a:schemeClr val="bg1"/>
                </a:solidFill>
              </a:rPr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327509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9B82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6927" y="1474906"/>
            <a:ext cx="7813505" cy="4463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ko-KR" altLang="en-US" sz="14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운영체제 및 </a:t>
            </a:r>
            <a:r>
              <a:rPr lang="ko-KR" altLang="en-US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실행 환경</a:t>
            </a:r>
            <a:endParaRPr lang="ko-KR" altLang="en-US" sz="1400" b="1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endParaRPr lang="ko-KR" altLang="en-US" sz="1400" b="1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r>
              <a:rPr lang="ko-KR" altLang="en-US" sz="14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● </a:t>
            </a:r>
            <a:r>
              <a:rPr lang="ko-KR" altLang="en-US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운영체제</a:t>
            </a:r>
            <a:endParaRPr lang="ko-KR" altLang="en-US" sz="1400" b="1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r>
              <a:rPr lang="en-US" altLang="ko-KR" sz="14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- window 10 </a:t>
            </a:r>
            <a:r>
              <a:rPr lang="ko-KR" altLang="en-US" sz="14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이상</a:t>
            </a:r>
          </a:p>
          <a:p>
            <a:pPr indent="-514350">
              <a:lnSpc>
                <a:spcPct val="120000"/>
              </a:lnSpc>
            </a:pPr>
            <a:r>
              <a:rPr lang="en-US" altLang="ko-KR" sz="14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- CPU : Intel® Core(TM) </a:t>
            </a:r>
            <a:r>
              <a:rPr lang="en-US" altLang="ko-KR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i7-4790K </a:t>
            </a:r>
            <a:r>
              <a:rPr lang="en-US" altLang="ko-KR" sz="14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@ </a:t>
            </a:r>
            <a:r>
              <a:rPr lang="en-US" altLang="ko-KR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4.00GHz</a:t>
            </a:r>
            <a:endParaRPr lang="en-US" altLang="ko-KR" sz="1400" b="1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r>
              <a:rPr lang="en-US" altLang="ko-KR" sz="14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- RAM : </a:t>
            </a:r>
            <a:r>
              <a:rPr lang="en-US" altLang="ko-KR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16 </a:t>
            </a:r>
            <a:r>
              <a:rPr lang="en-US" altLang="ko-KR" sz="14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GB</a:t>
            </a:r>
          </a:p>
          <a:p>
            <a:pPr indent="-514350">
              <a:lnSpc>
                <a:spcPct val="120000"/>
              </a:lnSpc>
            </a:pPr>
            <a:r>
              <a:rPr lang="en-US" altLang="ko-KR" sz="14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- </a:t>
            </a:r>
            <a:r>
              <a:rPr lang="ko-KR" altLang="en-US" sz="14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시스템 종류 </a:t>
            </a:r>
            <a:r>
              <a:rPr lang="en-US" altLang="ko-KR" sz="14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: 64</a:t>
            </a:r>
            <a:r>
              <a:rPr lang="ko-KR" altLang="en-US" sz="14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비트 운영 체제</a:t>
            </a:r>
          </a:p>
          <a:p>
            <a:pPr indent="-514350">
              <a:lnSpc>
                <a:spcPct val="120000"/>
              </a:lnSpc>
            </a:pPr>
            <a:r>
              <a:rPr lang="en-US" altLang="ko-KR" sz="14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- chrome </a:t>
            </a:r>
            <a:r>
              <a:rPr lang="ko-KR" altLang="en-US" sz="14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버전 </a:t>
            </a:r>
            <a:r>
              <a:rPr lang="en-US" altLang="ko-KR" sz="14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107.0.5304.87 (</a:t>
            </a:r>
            <a:r>
              <a:rPr lang="ko-KR" altLang="en-US" sz="14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공식 빌드</a:t>
            </a:r>
            <a:r>
              <a:rPr lang="en-US" altLang="ko-KR" sz="14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) (64</a:t>
            </a:r>
            <a:r>
              <a:rPr lang="ko-KR" altLang="en-US" sz="14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비트</a:t>
            </a:r>
            <a:r>
              <a:rPr lang="en-US" altLang="ko-KR" sz="14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)</a:t>
            </a:r>
          </a:p>
          <a:p>
            <a:pPr indent="-514350">
              <a:lnSpc>
                <a:spcPct val="120000"/>
              </a:lnSpc>
            </a:pPr>
            <a:r>
              <a:rPr lang="en-US" altLang="ko-KR" sz="14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- </a:t>
            </a:r>
            <a:r>
              <a:rPr lang="ko-KR" altLang="en-US" sz="14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인터넷 연결 필수</a:t>
            </a:r>
          </a:p>
          <a:p>
            <a:pPr indent="-514350">
              <a:lnSpc>
                <a:spcPct val="120000"/>
              </a:lnSpc>
            </a:pPr>
            <a:endParaRPr lang="ko-KR" altLang="en-US" sz="1400" b="1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r>
              <a:rPr lang="ko-KR" altLang="en-US" sz="14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● </a:t>
            </a:r>
            <a:r>
              <a:rPr lang="ko-KR" altLang="en-US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실행 환경</a:t>
            </a:r>
            <a:endParaRPr lang="ko-KR" altLang="en-US" sz="1400" b="1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r>
              <a:rPr lang="en-US" altLang="ko-KR" sz="14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- </a:t>
            </a:r>
            <a:r>
              <a:rPr lang="en-US" altLang="ko-KR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jdk1.8.0</a:t>
            </a:r>
            <a:r>
              <a:rPr lang="en-US" altLang="ko-KR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_</a:t>
            </a:r>
            <a:r>
              <a:rPr lang="en-US" altLang="ko-KR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333</a:t>
            </a:r>
            <a:endParaRPr lang="en-US" altLang="ko-KR" sz="1400" b="1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r>
              <a:rPr lang="en-US" altLang="ko-KR" sz="14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- </a:t>
            </a:r>
            <a:r>
              <a:rPr lang="en-US" altLang="ko-KR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Apache </a:t>
            </a:r>
            <a:r>
              <a:rPr lang="en-US" altLang="ko-KR" sz="14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Tomcat </a:t>
            </a:r>
            <a:r>
              <a:rPr lang="en-US" altLang="ko-KR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v9.0</a:t>
            </a:r>
            <a:endParaRPr lang="en-US" altLang="ko-KR" sz="1400" b="1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r>
              <a:rPr lang="en-US" altLang="ko-KR" sz="14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- oracle Database </a:t>
            </a:r>
            <a:r>
              <a:rPr lang="en-US" altLang="ko-KR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v11.2.0</a:t>
            </a:r>
            <a:endParaRPr lang="en-US" altLang="ko-KR" sz="1400" b="1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r>
              <a:rPr lang="en-US" altLang="ko-KR" sz="14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- java path </a:t>
            </a:r>
            <a:r>
              <a:rPr lang="ko-KR" altLang="en-US" sz="14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속성 설정</a:t>
            </a:r>
          </a:p>
          <a:p>
            <a:pPr indent="-514350">
              <a:lnSpc>
                <a:spcPct val="120000"/>
              </a:lnSpc>
            </a:pPr>
            <a:r>
              <a:rPr lang="en-US" altLang="ko-KR" sz="14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- ojdbc6</a:t>
            </a:r>
          </a:p>
          <a:p>
            <a:pPr indent="-514350">
              <a:lnSpc>
                <a:spcPct val="120000"/>
              </a:lnSpc>
            </a:pPr>
            <a:r>
              <a:rPr lang="en-US" altLang="ko-KR" sz="14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- </a:t>
            </a:r>
            <a:r>
              <a:rPr lang="en-US" altLang="ko-KR" sz="1400" b="1" spc="-8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sql</a:t>
            </a:r>
            <a:r>
              <a:rPr lang="en-US" altLang="ko-KR" sz="14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Developer 22.2.0.173</a:t>
            </a:r>
            <a:endParaRPr lang="en-US" altLang="ko-KR" sz="1400" b="1" spc="-8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2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>. </a:t>
            </a:r>
            <a:r>
              <a:rPr lang="ko-KR" altLang="en-US" sz="2400" spc="-150" dirty="0" smtClean="0">
                <a:solidFill>
                  <a:schemeClr val="bg1"/>
                </a:solidFill>
              </a:rPr>
              <a:t>운영체제 및 실행 환경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99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9B82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6927" y="1474906"/>
            <a:ext cx="7813505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en-US" altLang="ko-KR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jdk1.8.0</a:t>
            </a:r>
            <a:r>
              <a:rPr lang="en-US" altLang="ko-KR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_</a:t>
            </a:r>
            <a:r>
              <a:rPr lang="en-US" altLang="ko-KR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333 </a:t>
            </a:r>
            <a:r>
              <a:rPr lang="ko-KR" altLang="en-US" sz="14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설치방법</a:t>
            </a:r>
          </a:p>
          <a:p>
            <a:pPr indent="-514350">
              <a:lnSpc>
                <a:spcPct val="120000"/>
              </a:lnSpc>
            </a:pPr>
            <a:r>
              <a:rPr lang="en-US" altLang="ko-KR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1. https</a:t>
            </a:r>
            <a:r>
              <a:rPr lang="en-US" altLang="ko-KR" sz="14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://www.oracle.com/kr/java/technologies/javase/javase8u211-later-archive-downloads.html </a:t>
            </a:r>
          </a:p>
          <a:p>
            <a:pPr indent="-514350">
              <a:lnSpc>
                <a:spcPct val="120000"/>
              </a:lnSpc>
            </a:pPr>
            <a:r>
              <a:rPr lang="ko-KR" altLang="en-US" sz="14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위의 사이트 접속 후 </a:t>
            </a:r>
            <a:r>
              <a:rPr lang="en-US" altLang="ko-KR" sz="14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OS</a:t>
            </a:r>
            <a:r>
              <a:rPr lang="ko-KR" altLang="en-US" sz="14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에 맞는 파일을 버전에 맞게 다운로드 </a:t>
            </a:r>
            <a:r>
              <a:rPr lang="ko-KR" altLang="en-US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한다</a:t>
            </a:r>
            <a:r>
              <a:rPr lang="en-US" altLang="ko-KR" sz="14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.</a:t>
            </a:r>
            <a:endParaRPr lang="en-US" altLang="ko-KR" sz="1400" b="1" spc="-8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 smtClean="0">
                <a:solidFill>
                  <a:schemeClr val="bg1"/>
                </a:solidFill>
              </a:rPr>
              <a:t>3. </a:t>
            </a:r>
            <a:r>
              <a:rPr lang="ko-KR" altLang="en-US" sz="2400" spc="-150" dirty="0" err="1" smtClean="0">
                <a:solidFill>
                  <a:schemeClr val="bg1"/>
                </a:solidFill>
              </a:rPr>
              <a:t>버전설정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15616" y="193198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58488792" descr="EMB00003a58330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70" y="2491564"/>
            <a:ext cx="4909027" cy="406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727338" y="3366377"/>
            <a:ext cx="2733094" cy="325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en-US" altLang="ko-KR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2. </a:t>
            </a:r>
            <a:r>
              <a:rPr lang="ko-KR" altLang="en-US" sz="14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다운로드 받은 파일을 실행시킨다</a:t>
            </a:r>
            <a:r>
              <a:rPr lang="en-US" altLang="ko-KR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872" y="3691851"/>
            <a:ext cx="96202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0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9B82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6927" y="1474906"/>
            <a:ext cx="277294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ko-KR" altLang="en-US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아래와 같은 순서로 </a:t>
            </a:r>
            <a:r>
              <a:rPr lang="en-US" altLang="ko-KR" sz="1400" b="1" spc="-8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jdk</a:t>
            </a:r>
            <a:r>
              <a:rPr lang="ko-KR" altLang="en-US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를 설치한다</a:t>
            </a:r>
            <a:r>
              <a:rPr lang="en-US" altLang="ko-KR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.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3. </a:t>
            </a:r>
            <a:r>
              <a:rPr lang="ko-KR" altLang="en-US" sz="2400" spc="-150" dirty="0" err="1">
                <a:solidFill>
                  <a:schemeClr val="bg1"/>
                </a:solidFill>
              </a:rPr>
              <a:t>버전설정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4195510" y="1586207"/>
            <a:ext cx="5736384" cy="259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19281" y="1603440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681298" y="1372966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19281" y="3853569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681298" y="4048644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79" y="1850038"/>
            <a:ext cx="3388101" cy="185830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1737601"/>
            <a:ext cx="2857292" cy="217589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379" y="4233310"/>
            <a:ext cx="3698877" cy="200400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3463" y="4258629"/>
            <a:ext cx="2694576" cy="205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40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8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6927" y="1484784"/>
            <a:ext cx="7813505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ko-KR" altLang="en-US" sz="14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제어판 </a:t>
            </a:r>
            <a:r>
              <a:rPr lang="en-US" altLang="ko-KR" sz="14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-&gt; </a:t>
            </a:r>
            <a:r>
              <a:rPr lang="ko-KR" altLang="en-US" sz="14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시스템 및 보안 </a:t>
            </a:r>
            <a:r>
              <a:rPr lang="en-US" altLang="ko-KR" sz="14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-&gt; </a:t>
            </a:r>
            <a:r>
              <a:rPr lang="ko-KR" altLang="en-US" sz="14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시스템 </a:t>
            </a:r>
            <a:r>
              <a:rPr lang="en-US" altLang="ko-KR" sz="14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-&gt; </a:t>
            </a:r>
            <a:r>
              <a:rPr lang="ko-KR" altLang="en-US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고급 </a:t>
            </a:r>
            <a:r>
              <a:rPr lang="ko-KR" altLang="en-US" sz="14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시스템 설정 </a:t>
            </a:r>
            <a:r>
              <a:rPr lang="en-US" altLang="ko-KR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– &gt;</a:t>
            </a:r>
          </a:p>
          <a:p>
            <a:pPr indent="-514350">
              <a:lnSpc>
                <a:spcPct val="120000"/>
              </a:lnSpc>
            </a:pPr>
            <a:r>
              <a:rPr lang="en-US" altLang="ko-KR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[</a:t>
            </a:r>
            <a:r>
              <a:rPr lang="ko-KR" altLang="en-US" sz="14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고급</a:t>
            </a:r>
            <a:r>
              <a:rPr lang="en-US" altLang="ko-KR" sz="14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] </a:t>
            </a:r>
            <a:r>
              <a:rPr lang="ko-KR" altLang="en-US" sz="14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탭</a:t>
            </a:r>
            <a:r>
              <a:rPr lang="en-US" altLang="ko-KR" sz="14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-&gt; </a:t>
            </a:r>
            <a:r>
              <a:rPr lang="ko-KR" altLang="en-US" sz="14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환경변수 </a:t>
            </a:r>
            <a:r>
              <a:rPr lang="en-US" altLang="ko-KR" sz="14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-&gt; </a:t>
            </a:r>
            <a:r>
              <a:rPr lang="ko-KR" altLang="en-US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시스템 </a:t>
            </a:r>
            <a:r>
              <a:rPr lang="ko-KR" altLang="en-US" sz="14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변수 </a:t>
            </a:r>
            <a:r>
              <a:rPr lang="en-US" altLang="ko-KR" sz="14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-&gt; </a:t>
            </a:r>
            <a:r>
              <a:rPr lang="ko-KR" altLang="en-US" sz="1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새로 만들기</a:t>
            </a:r>
            <a:endParaRPr lang="en-US" altLang="ko-KR" sz="1400" b="1" spc="-8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323528" y="338656"/>
            <a:ext cx="8496944" cy="1002112"/>
          </a:xfrm>
          <a:solidFill>
            <a:srgbClr val="9B8269"/>
          </a:solidFill>
        </p:spPr>
        <p:txBody>
          <a:bodyPr anchor="t">
            <a:normAutofit/>
          </a:bodyPr>
          <a:lstStyle/>
          <a:p>
            <a:pPr algn="l"/>
            <a:r>
              <a:rPr lang="ko-KR" altLang="en-US" sz="2400" spc="-150" dirty="0" smtClean="0">
                <a:solidFill>
                  <a:schemeClr val="bg1"/>
                </a:solidFill>
              </a:rPr>
              <a:t> </a:t>
            </a:r>
            <a:r>
              <a:rPr lang="en-US" altLang="ko-KR" sz="2400" spc="-150" dirty="0">
                <a:solidFill>
                  <a:schemeClr val="bg1"/>
                </a:solidFill>
              </a:rPr>
              <a:t>3. </a:t>
            </a:r>
            <a:r>
              <a:rPr lang="ko-KR" altLang="en-US" sz="2400" spc="-150" dirty="0" err="1">
                <a:solidFill>
                  <a:schemeClr val="bg1"/>
                </a:solidFill>
              </a:rPr>
              <a:t>버전설정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/>
            </a:r>
            <a:br>
              <a:rPr lang="en-US" altLang="ko-KR" sz="2400" spc="-150" dirty="0" smtClean="0">
                <a:solidFill>
                  <a:schemeClr val="bg1"/>
                </a:solidFill>
              </a:rPr>
            </a:br>
            <a:r>
              <a:rPr lang="ko-KR" altLang="en-US" sz="2400" spc="-150" dirty="0">
                <a:solidFill>
                  <a:schemeClr val="bg1"/>
                </a:solidFill>
              </a:rPr>
              <a:t> </a:t>
            </a:r>
            <a:r>
              <a:rPr lang="ko-KR" altLang="en-US" sz="2400" spc="-150" dirty="0" smtClean="0">
                <a:solidFill>
                  <a:schemeClr val="bg1"/>
                </a:solidFill>
              </a:rPr>
              <a:t> 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>JAVA </a:t>
            </a:r>
            <a:r>
              <a:rPr lang="en-US" altLang="ko-KR" sz="2400" spc="-150" dirty="0">
                <a:solidFill>
                  <a:schemeClr val="bg1"/>
                </a:solidFill>
              </a:rPr>
              <a:t>Path </a:t>
            </a:r>
            <a:r>
              <a:rPr lang="ko-KR" altLang="en-US" sz="2400" spc="-150" dirty="0">
                <a:solidFill>
                  <a:schemeClr val="bg1"/>
                </a:solidFill>
              </a:rPr>
              <a:t>속성 설정 방법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type="subTitle" idx="1"/>
          </p:nvPr>
        </p:nvSpPr>
        <p:spPr>
          <a:xfrm>
            <a:off x="646927" y="3683121"/>
            <a:ext cx="6400800" cy="583889"/>
          </a:xfrm>
        </p:spPr>
        <p:txBody>
          <a:bodyPr>
            <a:normAutofit fontScale="92500"/>
          </a:bodyPr>
          <a:lstStyle/>
          <a:p>
            <a:pPr marL="0" indent="0" algn="l">
              <a:buNone/>
            </a:pPr>
            <a:r>
              <a:rPr lang="ko-KR" altLang="en-US" sz="1400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새로만들기를 클릭하여 </a:t>
            </a:r>
            <a:r>
              <a:rPr lang="ko-KR" altLang="en-US" sz="1400" spc="-8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위와같이</a:t>
            </a:r>
            <a:r>
              <a:rPr lang="ko-KR" altLang="en-US" sz="1400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 입력 후 확인 버튼을 누르고</a:t>
            </a:r>
            <a:r>
              <a:rPr lang="en-US" altLang="ko-KR" sz="1400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,</a:t>
            </a:r>
          </a:p>
          <a:p>
            <a:pPr marL="0" indent="0" algn="l">
              <a:buNone/>
            </a:pPr>
            <a:r>
              <a:rPr lang="ko-KR" altLang="en-US" sz="1400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시스템 변수 중 </a:t>
            </a:r>
            <a:r>
              <a:rPr lang="en-US" altLang="ko-KR" sz="1400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Path </a:t>
            </a:r>
            <a:r>
              <a:rPr lang="ko-KR" altLang="en-US" sz="1400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부분에 편집을 선택하여 새로만들기를 통해 아래와 같이 </a:t>
            </a:r>
            <a:r>
              <a:rPr lang="en-US" altLang="ko-KR" sz="1400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bin </a:t>
            </a:r>
            <a:r>
              <a:rPr lang="ko-KR" altLang="en-US" sz="1400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추가를 한다</a:t>
            </a:r>
            <a:r>
              <a:rPr lang="en-US" altLang="ko-KR" sz="1400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.</a:t>
            </a:r>
            <a:endParaRPr lang="ko-KR" altLang="en-US" sz="1400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anose="020B0600000101010101" charset="-127"/>
              <a:ea typeface="나눔명조" panose="020B0600000101010101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27" y="2460846"/>
            <a:ext cx="5005193" cy="121719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27" y="4638875"/>
            <a:ext cx="3421017" cy="1667226"/>
          </a:xfrm>
          <a:prstGeom prst="rect">
            <a:avLst/>
          </a:prstGeom>
        </p:spPr>
      </p:pic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646927" y="2096715"/>
            <a:ext cx="3080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46927" y="4267010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491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9B82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23528" y="332657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400" spc="-150" dirty="0" smtClean="0">
                <a:solidFill>
                  <a:schemeClr val="bg1"/>
                </a:solidFill>
                <a:latin typeface="나눔명조" panose="020B0600000101010101" charset="-127"/>
                <a:ea typeface="나눔명조" panose="020B0600000101010101" charset="-127"/>
              </a:rPr>
              <a:t> </a:t>
            </a:r>
            <a:r>
              <a:rPr lang="en-US" altLang="ko-KR" sz="2400" spc="-150" dirty="0">
                <a:solidFill>
                  <a:schemeClr val="bg1"/>
                </a:solidFill>
              </a:rPr>
              <a:t>3. </a:t>
            </a:r>
            <a:r>
              <a:rPr lang="ko-KR" altLang="en-US" sz="2400" spc="-150" dirty="0" err="1">
                <a:solidFill>
                  <a:schemeClr val="bg1"/>
                </a:solidFill>
              </a:rPr>
              <a:t>버전설정</a:t>
            </a:r>
            <a:r>
              <a:rPr lang="en-US" altLang="ko-KR" sz="2400" spc="-150" dirty="0">
                <a:solidFill>
                  <a:schemeClr val="bg1"/>
                </a:solidFill>
                <a:latin typeface="나눔명조" panose="020B0600000101010101" charset="-127"/>
                <a:ea typeface="나눔명조" panose="020B0600000101010101" charset="-127"/>
              </a:rPr>
              <a:t/>
            </a:r>
            <a:br>
              <a:rPr lang="en-US" altLang="ko-KR" sz="2400" spc="-150" dirty="0">
                <a:solidFill>
                  <a:schemeClr val="bg1"/>
                </a:solidFill>
                <a:latin typeface="나눔명조" panose="020B0600000101010101" charset="-127"/>
                <a:ea typeface="나눔명조" panose="020B0600000101010101" charset="-127"/>
              </a:rPr>
            </a:br>
            <a:r>
              <a:rPr lang="ko-KR" altLang="en-US" sz="2400" spc="-150" dirty="0">
                <a:solidFill>
                  <a:schemeClr val="bg1"/>
                </a:solidFill>
                <a:latin typeface="나눔명조" panose="020B0600000101010101" charset="-127"/>
                <a:ea typeface="나눔명조" panose="020B0600000101010101" charset="-127"/>
              </a:rPr>
              <a:t>  </a:t>
            </a:r>
            <a:r>
              <a:rPr lang="en-US" altLang="ko-KR" sz="2400" spc="-150" dirty="0">
                <a:solidFill>
                  <a:schemeClr val="bg1"/>
                </a:solidFill>
                <a:latin typeface="나눔명조" panose="020B0600000101010101" charset="-127"/>
                <a:ea typeface="나눔명조" panose="020B0600000101010101" charset="-127"/>
              </a:rPr>
              <a:t>JAVA Path </a:t>
            </a:r>
            <a:r>
              <a:rPr lang="ko-KR" altLang="en-US" sz="2400" spc="-150" dirty="0">
                <a:solidFill>
                  <a:schemeClr val="bg1"/>
                </a:solidFill>
                <a:latin typeface="나눔명조" panose="020B0600000101010101" charset="-127"/>
                <a:ea typeface="나눔명조" panose="020B0600000101010101" charset="-127"/>
              </a:rPr>
              <a:t>속성 설정 방법</a:t>
            </a:r>
            <a:endParaRPr lang="ko-KR" altLang="en-US" sz="2400" dirty="0">
              <a:latin typeface="나눔명조" panose="020B0600000101010101" charset="-127"/>
              <a:ea typeface="나눔명조" panose="020B0600000101010101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556792"/>
            <a:ext cx="4991797" cy="472505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23528" y="1323443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6" name="제목 13"/>
          <p:cNvSpPr>
            <a:spLocks noGrp="1"/>
          </p:cNvSpPr>
          <p:nvPr>
            <p:ph type="ctrTitle"/>
          </p:nvPr>
        </p:nvSpPr>
        <p:spPr>
          <a:xfrm>
            <a:off x="539552" y="3501008"/>
            <a:ext cx="1224136" cy="184476"/>
          </a:xfrm>
          <a:ln w="25400">
            <a:solidFill>
              <a:srgbClr val="FF0000"/>
            </a:solidFill>
          </a:ln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6281851"/>
            <a:ext cx="141922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335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81BD"/>
      </a:hlink>
      <a:folHlink>
        <a:srgbClr val="595959"/>
      </a:folHlink>
    </a:clrScheme>
    <a:fontScheme name="나눔명조">
      <a:majorFont>
        <a:latin typeface="나눔명조"/>
        <a:ea typeface="나눔명조"/>
        <a:cs typeface=""/>
      </a:majorFont>
      <a:minorFont>
        <a:latin typeface="나눔명조"/>
        <a:ea typeface="나눔명조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2675</TotalTime>
  <Words>1018</Words>
  <Application>Microsoft Office PowerPoint</Application>
  <PresentationFormat>화면 슬라이드 쇼(4:3)</PresentationFormat>
  <Paragraphs>210</Paragraphs>
  <Slides>32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1" baseType="lpstr">
      <vt:lpstr>함초롬돋움</vt:lpstr>
      <vt:lpstr>나눔고딕</vt:lpstr>
      <vt:lpstr>Wingdings</vt:lpstr>
      <vt:lpstr>함초롬바탕</vt:lpstr>
      <vt:lpstr>맑은 고딕</vt:lpstr>
      <vt:lpstr>나눔명조</vt:lpstr>
      <vt:lpstr>Arial</vt:lpstr>
      <vt:lpstr>굴림</vt:lpstr>
      <vt:lpstr>Office 테마</vt:lpstr>
      <vt:lpstr>Snack9duck  배포매뉴얼</vt:lpstr>
      <vt:lpstr>목차</vt:lpstr>
      <vt:lpstr>1. Snack9duck 소개</vt:lpstr>
      <vt:lpstr>1. Snack9duck 소개</vt:lpstr>
      <vt:lpstr>2. 운영체제 및 실행 환경</vt:lpstr>
      <vt:lpstr>3. 버전설정</vt:lpstr>
      <vt:lpstr>3. 버전설정</vt:lpstr>
      <vt:lpstr> 3. 버전설정   JAVA Path 속성 설정 방법</vt:lpstr>
      <vt:lpstr> </vt:lpstr>
      <vt:lpstr>https://www.oracle.com/database/technologies/xe-prior-releases.html 위 사이트에 접속 후 해당 OS에 맞는 11버전을 다운로드 한다.</vt:lpstr>
      <vt:lpstr>PowerPoint 프레젠테이션</vt:lpstr>
      <vt:lpstr>PowerPoint 프레젠테이션</vt:lpstr>
      <vt:lpstr>PowerPoint 프레젠테이션</vt:lpstr>
      <vt:lpstr> </vt:lpstr>
      <vt:lpstr> </vt:lpstr>
      <vt:lpstr> </vt:lpstr>
      <vt:lpstr>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</vt:lpstr>
      <vt:lpstr>PowerPoint 프레젠테이션</vt:lpstr>
      <vt:lpstr>PowerPoint 프레젠테이션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 나눔명조R, 40pt</dc:title>
  <dc:creator>네이버 한글캠페인</dc:creator>
  <cp:lastModifiedBy>YONSAI</cp:lastModifiedBy>
  <cp:revision>55</cp:revision>
  <dcterms:created xsi:type="dcterms:W3CDTF">2011-08-23T09:33:59Z</dcterms:created>
  <dcterms:modified xsi:type="dcterms:W3CDTF">2022-11-09T02:24:24Z</dcterms:modified>
</cp:coreProperties>
</file>