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74" r:id="rId8"/>
    <p:sldId id="265" r:id="rId9"/>
    <p:sldId id="266" r:id="rId10"/>
    <p:sldId id="267" r:id="rId11"/>
    <p:sldId id="273" r:id="rId12"/>
    <p:sldId id="275" r:id="rId13"/>
    <p:sldId id="276" r:id="rId14"/>
    <p:sldId id="277" r:id="rId15"/>
    <p:sldId id="264" r:id="rId16"/>
    <p:sldId id="278" r:id="rId17"/>
    <p:sldId id="279" r:id="rId18"/>
    <p:sldId id="280" r:id="rId19"/>
    <p:sldId id="281" r:id="rId20"/>
    <p:sldId id="283" r:id="rId21"/>
    <p:sldId id="284" r:id="rId22"/>
    <p:sldId id="282" r:id="rId23"/>
    <p:sldId id="268" r:id="rId24"/>
    <p:sldId id="271" r:id="rId25"/>
    <p:sldId id="270" r:id="rId26"/>
    <p:sldId id="272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1:42.055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27035488-1B7A-4371-8776-812D8CDC88BE}" emma:medium="tactile" emma:mode="ink">
          <msink:context xmlns:msink="http://schemas.microsoft.com/ink/2010/main" type="writingRegion" rotatedBoundingBox="4594,5174 11026,5189 11011,11570 4579,11556"/>
        </emma:interpretation>
      </emma:emma>
    </inkml:annotationXML>
    <inkml:traceGroup>
      <inkml:annotationXML>
        <emma:emma xmlns:emma="http://www.w3.org/2003/04/emma" version="1.0">
          <emma:interpretation id="{C5014440-7BC7-4DD0-B593-06841D7018AC}" emma:medium="tactile" emma:mode="ink">
            <msink:context xmlns:msink="http://schemas.microsoft.com/ink/2010/main" type="paragraph" rotatedBoundingBox="5056,5177 6371,5177 6371,6592 5056,6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22512B-2D85-41FD-9AA5-C516E60C2E30}" emma:medium="tactile" emma:mode="ink">
              <msink:context xmlns:msink="http://schemas.microsoft.com/ink/2010/main" type="inkBullet" rotatedBoundingBox="5816,5013 6407,6314 5628,6667 5038,5367"/>
            </emma:interpretation>
            <emma:one-of disjunction-type="recognition" id="oneOf0">
              <emma:interpretation id="interp0" emma:lang="en-US" emma:confidence="0">
                <emma:literal>son</emma:literal>
              </emma:interpretation>
              <emma:interpretation id="interp1" emma:lang="en-US" emma:confidence="0">
                <emma:literal>sis</emma:literal>
              </emma:interpretation>
              <emma:interpretation id="interp2" emma:lang="en-US" emma:confidence="0">
                <emma:literal>son'</emma:literal>
              </emma:interpretation>
              <emma:interpretation id="interp3" emma:lang="en-US" emma:confidence="0">
                <emma:literal>sn</emma:literal>
              </emma:interpretation>
              <emma:interpretation id="interp4" emma:lang="en-US" emma:confidence="0">
                <emma:literal>s:</emma:literal>
              </emma:interpretation>
            </emma:one-of>
          </emma:emma>
        </inkml:annotationXML>
        <inkml:trace contextRef="#ctx0" brushRef="#br0">-2141-5522,'3'0,"7"16,12 17,7 14,6 12,1 4,3-6,-2-8,-3-12,1-13,-2-10,1-19,0-22,-3-16,-3-11,-5 1,-8-2,-5 0,-5 5,-4 7,-1 4,-1 0,0-2,-1 3,1 11,1 15,-1 17,1 20,8 25,7 28,4 16,4 5,1-3,-3-10,-6-12,-4-14,-5-9,-4-10,-1 0,-1 1,-5 2,-5 4,-6-1,-3-5,2-5,-1-10,3-5,-4-6,-3-6,-1-5,-2-3,5-6,5-6,5-9,4-10,4-7,1-6,2-3,4 1,5 5,5-3,4-7,3-6,5-6,3-5,-1-2,-1 2,-5 8,-2 10,-6 10,0 6,-4 6,1 7,-1-2,0-4,3-7,3-1,-1 4</inkml:trace>
        <inkml:trace contextRef="#ctx0" brushRef="#br0" timeOffset="4468">-1186-4637,'4'0,"6"0,4 0,4 0,3 0,3 0,0 0,0 0,0 0,0 0,0 0,0 0,3 0,2 0,-1 0,-4-4,-7-1</inkml:trace>
        <inkml:trace contextRef="#ctx0" brushRef="#br0" timeOffset="13610">-1396-4615,'0'-4,"0"-5,0-5,0-4,4 1,1-1,0-1,-1 7,-1 9,-1 9,3 7,0 10,0 5,-1 1,-1 0,-2-1,0-1,-1-1,0-2,0 0,0-1,0 0,-1 0,1 0,0 1,-4-5,-5-6,-5-4,0 0,-2-1,10-3,9-1,10-6,5-7,4-5,-2-4,0 0,0 4,-3 4</inkml:trace>
      </inkml:traceGroup>
    </inkml:traceGroup>
    <inkml:traceGroup>
      <inkml:annotationXML>
        <emma:emma xmlns:emma="http://www.w3.org/2003/04/emma" version="1.0">
          <emma:interpretation id="{032FD368-B83F-4C1D-A569-1A898EFF93CA}" emma:medium="tactile" emma:mode="ink">
            <msink:context xmlns:msink="http://schemas.microsoft.com/ink/2010/main" type="paragraph" rotatedBoundingBox="4586,8356 11018,8371 11017,8965 4585,8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23B53F-DE4A-4170-88C0-4C6BACDD1CCB}" emma:medium="tactile" emma:mode="ink">
              <msink:context xmlns:msink="http://schemas.microsoft.com/ink/2010/main" type="line" rotatedBoundingBox="4586,8356 11018,8371 11017,8965 4585,8950"/>
            </emma:interpretation>
          </emma:emma>
        </inkml:annotationXML>
        <inkml:traceGroup>
          <inkml:annotationXML>
            <emma:emma xmlns:emma="http://www.w3.org/2003/04/emma" version="1.0">
              <emma:interpretation id="{CCE76B7C-E47B-4C5A-B3B0-7FD910B45BBD}" emma:medium="tactile" emma:mode="ink">
                <msink:context xmlns:msink="http://schemas.microsoft.com/ink/2010/main" type="inkWord" rotatedBoundingBox="8621,8686 11018,8691 11017,8752 8620,8746"/>
              </emma:interpretation>
              <emma:one-of disjunction-type="recognition" id="oneOf1">
                <emma:interpretation id="interp5" emma:lang="en-US" emma:confidence="0">
                  <emma:literal>05-5</emma:literal>
                </emma:interpretation>
                <emma:interpretation id="interp6" emma:lang="en-US" emma:confidence="0">
                  <emma:literal>0.5-5</emma:literal>
                </emma:interpretation>
                <emma:interpretation id="interp7" emma:lang="en-US" emma:confidence="0">
                  <emma:literal>05-------</emma:literal>
                </emma:interpretation>
                <emma:interpretation id="interp8" emma:lang="en-US" emma:confidence="0">
                  <emma:literal>05-8</emma:literal>
                </emma:interpretation>
                <emma:interpretation id="interp9" emma:lang="en-US" emma:confidence="0">
                  <emma:literal>0-5-5</emma:literal>
                </emma:interpretation>
              </emma:one-of>
            </emma:emma>
          </inkml:annotationXML>
          <inkml:trace contextRef="#ctx0" brushRef="#br1" timeOffset="40938">1424-2167,'8'0,"14"0,20 0,14 0,5 0,1 0,-6 0,-13 0</inkml:trace>
          <inkml:trace contextRef="#ctx0" brushRef="#br1" timeOffset="41793">2077-2167,'4'0,"5"0,9 0,10-4,3-2,5 1,5 1,6 1,7 1,3 1,0 1,-7 0,-7 0,-11 0</inkml:trace>
          <inkml:trace contextRef="#ctx0" brushRef="#br1" timeOffset="42921">2939-2167,'3'0,"7"0,8 0,9 0,12 0,8 0,-1 0,-4 0,-9 0</inkml:trace>
          <inkml:trace contextRef="#ctx0" brushRef="#br1" timeOffset="44906">3498-2144,'4'0,"5"0,5 0,4 0,3 0,2 0,1 0,1 0,-1 0,0 0,0 0,0 0,-1 0,1 0,-1 0,-4 0</inkml:trace>
          <inkml:trace contextRef="#ctx0" brushRef="#br1" timeOffset="36594">-1069-2260,'4'0,"9"0,11 0,8 0,8 0,0 0,-2 0,-4 0,-4 0,-3 0,-6 0</inkml:trace>
          <inkml:trace contextRef="#ctx0" brushRef="#br1" timeOffset="38171">-487-2213,'4'0,"5"0,13 0,11 0,7 0,9 0,9-4,5-1,1-1,0 2,-5 1,-14 1</inkml:trace>
          <inkml:trace contextRef="#ctx0" brushRef="#br1" timeOffset="39234">445-2167,'4'0,"6"0,12 0,19 0,14 0,9 0,7 0,-2 0,-4 0,-10 3,-9 3,-14-1</inkml:trace>
          <inkml:trace contextRef="#ctx0" brushRef="#br1" timeOffset="53145">-2491-2353,'-4'4,"-5"5,-2 5,-2 5,1 2,-2 2,-2 1,1 0,4 0,3 1,4-1,1-1,3 5,0 0,0 1,5-6,1-2,4-1,3-4,5-5,2-3,6-4,3-3,0-1,-1 0,-1-1,-2 0,0 0,-5-3,-6-10,-5-9,0-6,-2-1,-2 0,-1-3,-3 1,0 1,-1-1,-4 0,-2 2,1 2,-4 5,1 4,-3 4,-3 5,-4 4,-2 3,-2 2,-1 2,0 0,-1 0,0 0,0-1,0 1,0-1,5 0</inkml:trace>
          <inkml:trace contextRef="#ctx0" brushRef="#br1" timeOffset="54971">-2141-2120,'0'0</inkml:trace>
          <inkml:trace contextRef="#ctx0" brushRef="#br1" timeOffset="56399">-1909-2354,'-4'0,"-5"0,7 0,11 0,24-4,19-13,12-12,3-5,-6 0,-9 5,-13 8</inkml:trace>
          <inkml:trace contextRef="#ctx0" brushRef="#br1" timeOffset="59171">-1908-2284,'0'5,"0"4,0 5,4 1,5-3,6-4,3-6,3-8,6-3,2 0,0 2,0 2,-2 1,-1 2,-2 2,0-1,-4 6,-2 0,-4 5,-4 3,-5 5,-2 2,-2 2,-1 1,0 1,-1 0,0 0,0 0,-3-4,-5-5,-6-2,-3-3,-3-3,-2-3,-1-2,-1 3,-3 1,-5-2,-5 0,0-2,2-1,4 0,7-5,4-1,5-1</inkml:trace>
        </inkml:traceGroup>
      </inkml:traceGroup>
    </inkml:traceGroup>
    <inkml:traceGroup>
      <inkml:annotationXML>
        <emma:emma xmlns:emma="http://www.w3.org/2003/04/emma" version="1.0">
          <emma:interpretation id="{1517271C-83A3-4E3C-AD60-0B0F32D6C359}" emma:medium="tactile" emma:mode="ink">
            <msink:context xmlns:msink="http://schemas.microsoft.com/ink/2010/main" type="paragraph" rotatedBoundingBox="5701,11095 8882,10667 8955,11212 5775,116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EDB5A38-E2AA-4617-94C9-381867502A06}" emma:medium="tactile" emma:mode="ink">
              <msink:context xmlns:msink="http://schemas.microsoft.com/ink/2010/main" type="line" rotatedBoundingBox="5701,11095 8882,10667 8955,11212 5775,11640"/>
            </emma:interpretation>
          </emma:emma>
        </inkml:annotationXML>
        <inkml:traceGroup>
          <inkml:annotationXML>
            <emma:emma xmlns:emma="http://www.w3.org/2003/04/emma" version="1.0">
              <emma:interpretation id="{688F8511-D05D-4CDB-B226-B253B6B4C110}" emma:medium="tactile" emma:mode="ink">
                <msink:context xmlns:msink="http://schemas.microsoft.com/ink/2010/main" type="inkWord" rotatedBoundingBox="5716,11522 5819,11257 6002,11328 5900,11593"/>
              </emma:interpretation>
              <emma:one-of disjunction-type="recognition" id="oneOf2">
                <emma:interpretation id="interp10" emma:lang="en-US" emma:confidence="1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6</emma:literal>
                </emma:interpretation>
                <emma:interpretation id="interp1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8375">-1418 489,'0'4,"-4"1,-2 4,1 4,1 4,1 3,1 3,1 0,5-3,1-1,5-4,3-4,4-4,4-4,-3-6,0-2,-3-5,0 0,-3-3,1-2,2 0,-2 0,-2-3,-4-1,-3-2,-2-1,-2-1,-4 4,-1 0,-5 4,-4 5,-3 0,-3 1,-3 3,4 6,4 7,5 6,0 1,2 2,-1-1,0 0,-2-2,0-4</inkml:trace>
        </inkml:traceGroup>
        <inkml:traceGroup>
          <inkml:annotationXML>
            <emma:emma xmlns:emma="http://www.w3.org/2003/04/emma" version="1.0">
              <emma:interpretation id="{5938E266-53FF-48DF-9570-F5BC87331368}" emma:medium="tactile" emma:mode="ink">
                <msink:context xmlns:msink="http://schemas.microsoft.com/ink/2010/main" type="inkWord" rotatedBoundingBox="7103,10885 8916,10843 8926,11244 7112,11287"/>
              </emma:interpretation>
              <emma:one-of disjunction-type="recognition" id="oneOf3">
                <emma:interpretation id="interp15" emma:lang="en-US" emma:confidence="1">
                  <emma:literal>XXXX</emma:literal>
                </emma:interpretation>
                <emma:interpretation id="interp16" emma:lang="en-US" emma:confidence="0">
                  <emma:literal>$XXX</emma:literal>
                </emma:interpretation>
                <emma:interpretation id="interp17" emma:lang="en-US" emma:confidence="0">
                  <emma:literal>$lXXX</emma:literal>
                </emma:interpretation>
                <emma:interpretation id="interp18" emma:lang="en-US" emma:confidence="0">
                  <emma:literal>"xxx</emma:literal>
                </emma:interpretation>
                <emma:interpretation id="interp19" emma:lang="en-US" emma:confidence="0">
                  <emma:literal>#XXX</emma:literal>
                </emma:interpretation>
              </emma:one-of>
            </emma:emma>
          </inkml:annotationXML>
          <inkml:trace contextRef="#ctx0" brushRef="#br0" timeOffset="-3.05049E6">96 0,'0'4,"-4"6,-2 8,-3 9,0 13,-3 6,1 0,2-3,-1-11,1-5,2-4,2-2,2 0,2-4</inkml:trace>
          <inkml:trace contextRef="#ctx0" brushRef="#br0" timeOffset="-3.04883E6">-91 93,'0'4,"0"9,4 6,1 5,4 1,4-3,0-2,2-4,2 0,3 0,1 2,1-2,-3-4</inkml:trace>
          <inkml:trace contextRef="#ctx0" brushRef="#br0" timeOffset="-3.04744E6">422 93,'0'4,"0"9,0 10,0 10,0 6,0 5,0-1,0-7</inkml:trace>
          <inkml:trace contextRef="#ctx0" brushRef="#br0" timeOffset="-3.0464E6">259 117,'3'0,"7"0,4 4,8 5,5 9,4 6,3 2,2 5,3 1,0-1,-4-5,-4-8,-6-3,-9-3</inkml:trace>
          <inkml:trace contextRef="#ctx0" brushRef="#br0" timeOffset="-3.04412E6">865 46,'4'4,"9"13,11 12,16 9,6-3,-1-2,-4-4,-5-6,-5-3,-4-2,-6-3</inkml:trace>
          <inkml:trace contextRef="#ctx0" brushRef="#br0" timeOffset="-3.0452E6">1027 70,'0'4,"-4"5,-5 13,-1 7,-3 6,-3 1,1-1,-1-7,3-8</inkml:trace>
          <inkml:trace contextRef="#ctx0" brushRef="#br0" timeOffset="-3.04244E6">1703 117,'4'-8,"1"-6,0-6,0 6,-7 8,-5 10,-10 12,-7 3,-6 2,2 2,1-3,5-2,4 2,-1-1,4 6,4 2,0 1,2-1,3-1,2-4</inkml:trace>
          <inkml:trace contextRef="#ctx0" brushRef="#br0" timeOffset="-3.04125E6">1354 23,'0'4,"4"1,10 4,9 4,6 4,1 4,0 5,-1 2,-6 1,-3-1,-1-5,-3-2,-1-5,-2-6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7.16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292CCFF-6C07-441F-AC27-ED7C305FAC96}" emma:medium="tactile" emma:mode="ink">
          <msink:context xmlns:msink="http://schemas.microsoft.com/ink/2010/main" type="inkDrawing" rotatedBoundingBox="6431,11439 7128,11414 7129,11419 6431,11444" shapeName="Other">
            <msink:destinationLink direction="with" ref="{BBA863A3-B2EC-42C0-8002-97D50D81C770}"/>
          </msink:context>
        </emma:interpretation>
      </emma:emma>
    </inkml:annotationXML>
    <inkml:trace contextRef="#ctx0" brushRef="#br0">-629 4609,'4'0,"9"0,15 0,17 0,22 0,19-3,11-3,1 1,-9 1,-15 2,-17 0,-17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35.10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4DAE7E3-762F-4537-95FE-A754111C9050}" emma:medium="tactile" emma:mode="ink">
          <msink:context xmlns:msink="http://schemas.microsoft.com/ink/2010/main" type="writingRegion" rotatedBoundingBox="18711,3937 19809,3937 19809,4795 18711,4795"/>
        </emma:interpretation>
      </emma:emma>
    </inkml:annotationXML>
    <inkml:traceGroup>
      <inkml:annotationXML>
        <emma:emma xmlns:emma="http://www.w3.org/2003/04/emma" version="1.0">
          <emma:interpretation id="{1AA5B5CB-9304-495B-89AD-A7730E1DD7B3}" emma:medium="tactile" emma:mode="ink">
            <msink:context xmlns:msink="http://schemas.microsoft.com/ink/2010/main" type="paragraph" rotatedBoundingBox="18711,3937 19809,3937 19809,4795 18711,4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2E6288-E6C3-4212-B0E3-894A44800851}" emma:medium="tactile" emma:mode="ink">
              <msink:context xmlns:msink="http://schemas.microsoft.com/ink/2010/main" type="inkBullet" rotatedBoundingBox="18711,3937 19809,3937 19809,4795 18711,4795"/>
            </emma:interpretation>
            <emma:one-of disjunction-type="recognition" id="oneOf0">
              <emma:interpretation id="interp0" emma:lang="en-US" emma:confidence="0">
                <emma:literal>TC</emma:literal>
              </emma:interpretation>
              <emma:interpretation id="interp1" emma:lang="en-US" emma:confidence="0">
                <emma:literal>K</emma:literal>
              </emma:interpretation>
              <emma:interpretation id="interp2" emma:lang="en-US" emma:confidence="0">
                <emma:literal>X</emma:literal>
              </emma:interpretation>
              <emma:interpretation id="interp3" emma:lang="en-US" emma:confidence="0">
                <emma:literal>XC</emma:literal>
              </emma:interpretation>
              <emma:interpretation id="interp4" emma:lang="en-US" emma:confidence="0">
                <emma:literal>KC</emma:literal>
              </emma:interpretation>
            </emma:one-of>
          </emma:emma>
        </inkml:annotationXML>
        <inkml:trace contextRef="#ctx0" brushRef="#br0">0 465,'0'-4,"0"-5,0-6,0-3,0-7,0-11,16-16,25-10,18 1,10 3,5 8,-1 12,-10 12,-12 16,-13 16,-15 19,-10 30,-8 24,-4 12,-3-2,-1-9,0-13,1-15,0-12,-3-8,-4-7,-10-7,-4-2,-3-1,3 2,1-2,5 0,5 1,1 3,2 1,3-2</inkml:trace>
        <inkml:trace contextRef="#ctx0" brushRef="#br0" timeOffset="1705">885-47,'-4'0,"-5"3,-5 7,-5 4,-2 4,-2 7,-1 3,0 1,-1 0,1-2,0-1,5-1,5-1,5-1,0 5,1 4,3 5,1 1,2 1,2-2,0-3,0-4,0-2,1-3,3-5,2-2,3-5,8-3,5-5,7-2,7-2,4-1,4-1,3 0,0-4,-3-5,-5-4,-6-5,-8-2,-4-2,-6-1,-6 0,-3 3</inkml:trace>
      </inkml:traceGroup>
    </inkml:traceGroup>
  </inkml:traceGroup>
</inkml:ink>
</file>

<file path=ppt/ink/ink10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2F22E19-B235-4F2D-A2DA-D43AF75C9F15}" emma:medium="tactile" emma:mode="ink">
          <msink:context xmlns:msink="http://schemas.microsoft.com/ink/2010/main" type="writingRegion" rotatedBoundingBox="19558,5568 19635,5568 19635,6795 19558,6795"/>
        </emma:interpretation>
      </emma:emma>
    </inkml:annotationXML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47.5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7F83E72-B50F-43DA-8762-8245DBDAB981}" emma:medium="tactile" emma:mode="ink">
          <msink:context xmlns:msink="http://schemas.microsoft.com/ink/2010/main" type="writingRegion" rotatedBoundingBox="14651,9830 24061,9938 24006,14753 14596,14645"/>
        </emma:interpretation>
      </emma:emma>
    </inkml:annotationXML>
    <inkml:traceGroup>
      <inkml:annotationXML>
        <emma:emma xmlns:emma="http://www.w3.org/2003/04/emma" version="1.0">
          <emma:interpretation id="{C41468B2-7028-48B4-9853-FC75D34DC74B}" emma:medium="tactile" emma:mode="ink">
            <msink:context xmlns:msink="http://schemas.microsoft.com/ink/2010/main" type="paragraph" rotatedBoundingBox="14651,9830 24061,9938 24042,11594 14633,11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89AE20-C18A-47FC-8881-E2423EA4162B}" emma:medium="tactile" emma:mode="ink">
              <msink:context xmlns:msink="http://schemas.microsoft.com/ink/2010/main" type="line" rotatedBoundingBox="14651,9830 24061,9938 24042,11594 14632,11487"/>
            </emma:interpretation>
          </emma:emma>
        </inkml:annotationXML>
        <inkml:traceGroup>
          <inkml:annotationXML>
            <emma:emma xmlns:emma="http://www.w3.org/2003/04/emma" version="1.0">
              <emma:interpretation id="{FB910F07-1AEA-448A-ADCB-2B1E25BE8770}" emma:medium="tactile" emma:mode="ink">
                <msink:context xmlns:msink="http://schemas.microsoft.com/ink/2010/main" type="inkWord" rotatedBoundingBox="14586,9847 16940,9780 16988,11459 14634,11526"/>
              </emma:interpretation>
              <emma:one-of disjunction-type="recognition" id="oneOf0">
                <emma:interpretation id="interp0" emma:lang="en-US" emma:confidence="0">
                  <emma:literal>halo)</emma:literal>
                </emma:interpretation>
                <emma:interpretation id="interp1" emma:lang="en-US" emma:confidence="0">
                  <emma:literal>kilo)</emma:literal>
                </emma:interpretation>
                <emma:interpretation id="interp2" emma:lang="en-US" emma:confidence="0">
                  <emma:literal>tho)</emma:literal>
                </emma:interpretation>
                <emma:interpretation id="interp3" emma:lang="en-US" emma:confidence="0">
                  <emma:literal>bro)</emma:literal>
                </emma:interpretation>
                <emma:interpretation id="interp4" emma:lang="en-US" emma:confidence="0">
                  <emma:literal>holo)</emma:literal>
                </emma:interpretation>
              </emma:one-of>
            </emma:emma>
          </inkml:annotationXML>
          <inkml:trace contextRef="#ctx0" brushRef="#br0">-2912 6291,'0'8,"0"11,0 17,-4 19,-9 16,-3 8,2 6,3 1,0 1,1 2,2-7,4-4,1-9,1-7,6-11,6-10,1-8,2-5,4-8,2-7,-2-2,0-3,6-2,2-3,1 2,0 1,-4-1</inkml:trace>
          <inkml:trace contextRef="#ctx0" brushRef="#br0" timeOffset="-1148">-4078 7503,'4'-8,"1"-6,8-6,5-10,4-12,6-11,7-17,0-11,-1-9,2-8,-2 0,1-6,-5-6,1-12,-6-9,-3 2,-5 15,-5 19,-5 18,-3 18,-7 19,-3 12,-4 7,-5 7,1 10,2 14,0 16,-2 28,-4 21,-1 9,1-1,5-12,4-13,3-8,4-2,1 11,1 12,1 10,0 6,0-4,-1-3,1-12,-1-13,0-12,0-2,0 8,0 8,0 2,0-5,0-8,0-27,0-41,0-33,0-18,0-1,0 4,0 10,0 11,4 14,9 13,7 10,3 8,2 3,5 3,1 1,0-1,-3 0,-1 0,-1-1,-2 4,0 4,-1 5,-4 5,-1-2,-4 0,-4 2,-4 5,-3 3,-2 0,-1 4,-1 9,0 1,0-3,1-3,-1-4,1-3,0-3,0-5</inkml:trace>
          <inkml:trace contextRef="#ctx0" brushRef="#br0" timeOffset="1961">-2610 6757,'0'4,"0"5,0 6,0 3,0 7,0 8,0 5,0 4,0 0,4-4,1-5,4-7,4-4,4-7,3-5,6-4,3-4,4-1,4-2,1 0,-4 0,-2 0,-3 0,-7-3,-7-6,-6-8,-4-14,1-12,3-16,0-5,-2 5,-1 8,-2 10,-2 7,-1 6,-5 4,-9 2,-11 1,-17-3,-13-6,-6-5,0-1,6 2,8 7,8 9,6 14,9 17,4 11,6 4,4 2,5 0,2 0,2-2,0 2,1 1,0-1,0-2,0-1,-1-1,4-1,2-1,3-3,12-3,7 1,2-2,4-5,1-4,1-3,0-2,-4-2,2-1,-2 1,-1-1,-3 0,-2 1,-1-1,-6 1</inkml:trace>
          <inkml:trace contextRef="#ctx0" brushRef="#br0" timeOffset="3161">-2004 6081,'0'4,"4"9,9 10,10 6,6 5,5 1,-3 3,-3-2,-5 2,-4 2,-1 6,-3 11,-4 7,-4 6,-4-2,-1-9,-2-10,-1-5,0-6,1-7,-1 1,-4 10,-4 14,-6 13,1 7,-6-2,1-9,3-12,5-11,0-12,-2-12,1-5,-1-4,2-4</inkml:trace>
        </inkml:traceGroup>
        <inkml:traceGroup>
          <inkml:annotationXML>
            <emma:emma xmlns:emma="http://www.w3.org/2003/04/emma" version="1.0">
              <emma:interpretation id="{B66B95DF-D658-4EE3-B5F8-8506ECF3CFB0}" emma:medium="tactile" emma:mode="ink">
                <msink:context xmlns:msink="http://schemas.microsoft.com/ink/2010/main" type="inkWord" rotatedBoundingBox="17747,10598 18554,10924 18337,11462 17530,11135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•I</emma:literal>
                </emma:interpretation>
                <emma:interpretation id="interp8" emma:lang="en-US" emma:confidence="0">
                  <emma:literal>•U</emma:literal>
                </emma:interpretation>
                <emma:interpretation id="interp9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4211">-1025 6780,'-4'0,"3"0,9 0,28 0,30 0,17 0,6 0,-9 0,-13 0,-19 0</inkml:trace>
          <inkml:trace contextRef="#ctx0" brushRef="#br0" timeOffset="5111">-1002 7224,'4'0,"9"0,19 0,19-4,9-5,7-2,-5 2,-5-2,-4 1,-11-1,-9 0,-2 3,2 2,7 3,9-3,7-4,-1 0,-10 1</inkml:trace>
        </inkml:traceGroup>
        <inkml:traceGroup>
          <inkml:annotationXML>
            <emma:emma xmlns:emma="http://www.w3.org/2003/04/emma" version="1.0">
              <emma:interpretation id="{D257FACF-0329-422B-9A5F-167CC917B5DF}" emma:medium="tactile" emma:mode="ink">
                <msink:context xmlns:msink="http://schemas.microsoft.com/ink/2010/main" type="inkWord" rotatedBoundingBox="19956,10529 21443,10546 21432,11482 19945,11465">
                  <msink:destinationLink direction="with" ref="{D460FF34-2BB1-44F4-A3F5-E289963A15FA}"/>
                </msink:context>
              </emma:interpretation>
              <emma:one-of disjunction-type="recognition" id="oneOf2">
                <emma:interpretation id="interp10" emma:lang="en-US" emma:confidence="0">
                  <emma:literal>00 t</emma:literal>
                </emma:interpretation>
                <emma:interpretation id="interp11" emma:lang="en-US" emma:confidence="0">
                  <emma:literal>Out</emma:literal>
                </emma:interpretation>
                <emma:interpretation id="interp12" emma:lang="en-US" emma:confidence="0">
                  <emma:literal>Oost</emma:literal>
                </emma:interpretation>
                <emma:interpretation id="interp13" emma:lang="en-US" emma:confidence="0">
                  <emma:literal>Oort</emma:literal>
                </emma:interpretation>
                <emma:interpretation id="interp14" emma:lang="en-US" emma:confidence="0">
                  <emma:literal>Out'</emma:literal>
                </emma:interpretation>
              </emma:one-of>
            </emma:emma>
          </inkml:annotationXML>
          <inkml:trace contextRef="#ctx0" brushRef="#br0" timeOffset="7101">1351 6547,'-4'0,"-1"4,0 9,1 11,-3 16,-4 22,-8 24,-1 17,2 7,6-7,4-14,7-13,8-17,11-13,6-11,3-4,1-6,0-9,-2-6,0-5,-1-11,3-13,1-11,3-4,-4 0,-6-3,-7 1,-6 3,-5 3,-3-1,2-3,1-5,0-6,-1-12,-2-4,1-4,-2 1,0 8,0 10,0 8,-4 6,-5 10,-6 4,-3 4,-3 6,-2 4,3 6,5 7,1 10,3 13,-1 14,-6 10,0 4,-1-8,-1-9,3-8,4-6,4-4,8-6,8-6,7-2,4-3,4-2,2-3,1-1,0-1,-1-2,-3 1</inkml:trace>
          <inkml:trace contextRef="#ctx0" brushRef="#br0" timeOffset="8742">1864 7247,'0'4,"0"9,0 10,0 6,0 1,0 0,0-1,4-6,5-7,5-5,1-10,0-8,3-7,-2-5,-3-4,-5-1,-3-1,-3 0,-1 0,-2 1,-3 4,-6 6,-5 4,-4 9,1 4</inkml:trace>
          <inkml:trace contextRef="#ctx0" brushRef="#br0" timeOffset="10001">2539 6664,'0'8,"0"6,0 13,-3 10,-3 2,1-1,1-3,2-4,0-3,1-6</inkml:trace>
          <inkml:trace contextRef="#ctx0" brushRef="#br0" timeOffset="11422">2540 6897,'0'4,"0"6,0 4,0 8,0 5,0 5,0 1,0-1,0-2,0-2,0-2,0-5</inkml:trace>
          <inkml:trace contextRef="#ctx0" brushRef="#br0" timeOffset="12595">2377 6990,'0'4,"-5"5,-4 1,-5-1,4-2,7-2,8-2,8-2,5-1,8 0,7 0,2-1,-1 1,2 0,-2-1,-2 1,-3 0,-6-4,-4-1,0-4,0 0,-3 1</inkml:trace>
        </inkml:traceGroup>
        <inkml:traceGroup>
          <inkml:annotationXML>
            <emma:emma xmlns:emma="http://www.w3.org/2003/04/emma" version="1.0">
              <emma:interpretation id="{312AAC38-4FF2-44BE-8642-3CD173C62B83}" emma:medium="tactile" emma:mode="ink">
                <msink:context xmlns:msink="http://schemas.microsoft.com/ink/2010/main" type="inkWord" rotatedBoundingBox="22342,10260 24137,10679 23885,11757 22090,11338">
                  <msink:destinationLink direction="with" ref="{79ABB290-E925-4A70-8E83-1BD800D17981}"/>
                </msink:context>
              </emma:interpretation>
              <emma:one-of disjunction-type="recognition" id="oneOf3">
                <emma:interpretation id="interp15" emma:lang="en-US" emma:confidence="0">
                  <emma:literal>ODC</emma:literal>
                </emma:interpretation>
                <emma:interpretation id="interp16" emma:lang="en-US" emma:confidence="0">
                  <emma:literal>on</emma:literal>
                </emma:interpretation>
                <emma:interpretation id="interp17" emma:lang="en-US" emma:confidence="0">
                  <emma:literal>ODL</emma:literal>
                </emma:interpretation>
                <emma:interpretation id="interp18" emma:lang="en-US" emma:confidence="0">
                  <emma:literal>OQL</emma:literal>
                </emma:interpretation>
                <emma:interpretation id="interp19" emma:lang="en-US" emma:confidence="0">
                  <emma:literal>OQC</emma:literal>
                </emma:interpretation>
              </emma:one-of>
            </emma:emma>
          </inkml:annotationXML>
          <inkml:trace contextRef="#ctx0" brushRef="#br0" timeOffset="14443">3659 6431,'0'4,"-4"6,-1 12,-4 18,-4 31,-4 27,0 8,0-1,3-16,3-14,12-20,10-19,6-13,5-9,3-7,0-5,5-3,0-1,4 0,4-8,7-7,4 1,-3-2,-4-1,-11-2,-5-5,-8-2,-7-8,-1-6,-2-8,-3-7,-2-2,-2 2,-1 1,-4 8,-1 7,-9 11,-4 10,-5 5,-5 1,-7 2,0 4,-3 0,-3-4,2 1,0 2,2 2,3 3,4 2,3 1,6 5,7 6,5 4,5 9,3 4,1 1,1 0,0 4,0-1,4 3,5 0,5-7,3-3,3-6,2-6,1-5,1-3,-1-4,0 0,0-1,-1 0,1 0,-1 0,5 0,4 5,10 1,4 0,0-1,-9-1</inkml:trace>
          <inkml:trace contextRef="#ctx0" brushRef="#br0" timeOffset="16321">4264 7200,'-4'0,"-1"4,0 5,1 10,-3 12,0 10,-3 1,0-2,2-4,3-4,1-4,2-2,-3-6,0-6</inkml:trace>
          <inkml:trace contextRef="#ctx0" brushRef="#br0" timeOffset="17683">4451 6500,'8'0,"6"0,9 0,5 0,1 0,-1 0,-4 4,-3 5,-4 6,-6 7,-1 8,-1 4,-3-1,-2-2,-2-2,-10 2,-6 3,-6 4,-3 8,-1 11,-1 5,0-5,0-4,5-7,1-7,4-7,5-9</inkml:trace>
          <inkml:trace contextRef="#ctx0" brushRef="#br0" timeOffset="19806">4987 6640,'-4'0,"-5"0,-5 0,0 4,-2 5,2 6,-1 7,-1 4,1 2,4 4,4 1,-2-2,2 2,-3-1,1-1,2-3,2-1,2-2,1-1,1-1,1 0,1 0,-1-1,1 1,-1 1,4-5,5-5,14-1,9-3,13-3,5-2,3-3,-4-1,-6-1,-7-1,-5-3,-8-6,-4-5,-1-4,0-6,5-3,-1-1,-1 4,-3 7</inkml:trace>
        </inkml:traceGroup>
      </inkml:traceGroup>
    </inkml:traceGroup>
    <inkml:traceGroup>
      <inkml:annotationXML>
        <emma:emma xmlns:emma="http://www.w3.org/2003/04/emma" version="1.0">
          <emma:interpretation id="{282AAAB4-A287-4684-BECC-C9E41273FA0F}" emma:medium="tactile" emma:mode="ink">
            <msink:context xmlns:msink="http://schemas.microsoft.com/ink/2010/main" type="paragraph" rotatedBoundingBox="15133,13098 20682,11811 21109,13652 15560,14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27F703-979D-4681-89FB-44FF459EC057}" emma:medium="tactile" emma:mode="ink">
              <msink:context xmlns:msink="http://schemas.microsoft.com/ink/2010/main" type="line" rotatedBoundingBox="15133,13098 20682,11811 21109,13652 15560,14939"/>
            </emma:interpretation>
          </emma:emma>
        </inkml:annotationXML>
        <inkml:traceGroup>
          <inkml:annotationXML>
            <emma:emma xmlns:emma="http://www.w3.org/2003/04/emma" version="1.0">
              <emma:interpretation id="{30858431-3894-4402-849E-87854FB41581}" emma:medium="tactile" emma:mode="ink">
                <msink:context xmlns:msink="http://schemas.microsoft.com/ink/2010/main" type="inkWord" rotatedBoundingBox="15133,13098 20682,11811 21109,13652 15560,14939"/>
              </emma:interpretation>
              <emma:one-of disjunction-type="recognition" id="oneOf4">
                <emma:interpretation id="interp20" emma:lang="en-US" emma:confidence="0">
                  <emma:literal>h/0)&gt;0</emma:literal>
                </emma:interpretation>
                <emma:interpretation id="interp21" emma:lang="en-US" emma:confidence="0">
                  <emma:literal>hl0)&gt;0</emma:literal>
                </emma:interpretation>
                <emma:interpretation id="interp22" emma:lang="en-US" emma:confidence="0">
                  <emma:literal>hlo)&gt;0</emma:literal>
                </emma:interpretation>
                <emma:interpretation id="interp23" emma:lang="en-US" emma:confidence="0">
                  <emma:literal>h/o)&gt;0</emma:literal>
                </emma:interpretation>
                <emma:interpretation id="interp24" emma:lang="en-US" emma:confidence="0">
                  <emma:literal>MOO</emma:literal>
                </emma:interpretation>
              </emma:one-of>
            </emma:emma>
          </inkml:annotationXML>
          <inkml:trace contextRef="#ctx0" brushRef="#br0" timeOffset="143192">-3216 10672,'0'-4,"0"-9,4-10,1-10,4-10,4-23,4-18,3-20,3-16,-4-7,0-14,0-14,-3-13,0 2,1 18,-2 30,-4 31,-4 26,-3 28,-2 31,-5 40,-7 29,-1 27,1 30,3 28,1 21,3 1,2-18,0-31,2-29,-1-27,0-17,1-13,-1-10,0-6,1 2,-1 0,0-1,0-7,0-15,0-20,0-15,3-17,14-40,28-36,29-29,19 0,-3 15,-13 31,-19 30,-16 29,-11 30,-6 27,-4 24,-2 31,0 24,-3 21,-4 9,-5-4,-3-9,-2-14,-2-18,0-21</inkml:trace>
          <inkml:trace contextRef="#ctx0" brushRef="#br0" timeOffset="144667">-1910 9158,'0'4,"0"5,0 5,-4 9,-5 19,-6 27,-3 13,-3 9,2 1,0 4,4 6,4 9,4 2,3-11,2-14,2-14,1-13,0-12,3-14,6-13,5-7,4-6,2-4,2-3,1-2,0-1,1 0,-1 0,-4 0</inkml:trace>
          <inkml:trace contextRef="#ctx0" brushRef="#br0" timeOffset="146545">-1678 9436,'0'4,"0"6,0 4,0 4,0 3,0 6,0 2,0 1,0 6,0 10,0 8,0 7,0 1,0-5,4-10,1-8,4-11,4-10,5-8,2-6,2-3,1-3,5 0,1-4,0-5,3-4,4-8,4-8,-2-2,-2-4,-4-4,-7 2,-8 3,-7 4,-5-1,-4-6,-1-9,-5-16,-2-8,-3-1,-5 8,-2 12,-4 11,-1 12,-5 11,-3 10,1 5,1 4,1 2,2 0,0 1,1-2,1 5,0 4,4 8,5 6,1 6,3 2,-1 4,2-1,-3 2,-6 7,0-1,-2-3,8-9,9-5,13-8,9-6,5-6,2-3,6-3,0-1,3 0,3-1,0-3,1-1,1 1,-1 1,-4-3,-4 0,-7 1</inkml:trace>
          <inkml:trace contextRef="#ctx0" brushRef="#br0" timeOffset="147760">-979 8877,'4'4,"5"9,5 15,8 10,5 6,9 5,3 0,6 5,-1-3,-3 2,-5 3,-8-3,-10-4,-7-1,-6 3,-4 4,-1 1,-10-1,-2-2,-8-2,-7 6,-4 1,-5 3,5 3,-1 2,1 2,2-7,5-9,8-10,2-8,-1-6,-1-4,-2 2,2-3</inkml:trace>
          <inkml:trace contextRef="#ctx0" brushRef="#br0" timeOffset="149515">-23 9111,'3'4,"15"1,14 0,15 7,15 6,12 7,10 4,7 4,3 1,-2-1,-13-7,-12-7,-13-8,-16 0,-19-4,-16 2,-12 4,-14 2,-10 4,-7 6,-5 10,1 4,5 3,0 3,3-4,4-3,-1-5,6 0,-1-6,-4 1,0-5,6-2,2-5,2-4,5-2,1-1,-1 1,-5-1,1 2,-4 3,-1 0,3 0,2-1,4-3</inkml:trace>
          <inkml:trace contextRef="#ctx0" brushRef="#br0" timeOffset="218067">1608 8622,'-4'0,"-2"8,1 6,1 9,1 17,1 13,1 9,1 7,0-2,0-3,0-5,0-5,5 5,8 16,15 15,6 4,1-10,-1-16,-3-18,-2-19,-2-14,-2-10,-2-7,1-2,2-6,6-13,9-18,14-19,1-12,-1-1,-10 3,-12 6,-12 4,-10 2,-10-7,-10-8,-11-12,-6-3,-3 0,0 8,1 9,1 11,5 9,7 8,5 8,5 4,-5 8,0 4,-4 0,-2 0,-3 2,-2 4,-1 3,-1 4,-1 2,0 2,0 4,4 6,-2 1,-2 3,0-1,3 0,6 4,2-3,-2 1,2 2,-1 2,3 2,2 1,-5 4,-4 3,-2 4,-3 4,-1-4,4-4,5-3,1-2,3 0,4-2,2 1,3 0,1 3,1-1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6:19.55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6EC5907-49E7-418F-BAA0-FF7E094D2C40}" emma:medium="tactile" emma:mode="ink">
          <msink:context xmlns:msink="http://schemas.microsoft.com/ink/2010/main" type="writingRegion" rotatedBoundingBox="19125,5568 19899,5568 19899,7295 19125,7295"/>
        </emma:interpretation>
      </emma:emma>
    </inkml:annotationXML>
    <inkml:traceGroup>
      <inkml:annotationXML>
        <emma:emma xmlns:emma="http://www.w3.org/2003/04/emma" version="1.0">
          <emma:interpretation id="{F1A4A2CE-831E-4862-A9E1-7F15707FEA06}" emma:medium="tactile" emma:mode="ink">
            <msink:context xmlns:msink="http://schemas.microsoft.com/ink/2010/main" type="paragraph" rotatedBoundingBox="19125,5568 19899,5568 19899,7295 19125,7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F11700-761D-41F4-8038-3F36C434C9EA}" emma:medium="tactile" emma:mode="ink">
              <msink:context xmlns:msink="http://schemas.microsoft.com/ink/2010/main" type="line" rotatedBoundingBox="19125,5568 19899,5568 19899,7295 19125,7295"/>
            </emma:interpretation>
          </emma:emma>
        </inkml:annotationXML>
        <inkml:traceGroup>
          <inkml:annotationXML>
            <emma:emma xmlns:emma="http://www.w3.org/2003/04/emma" version="1.0">
              <emma:interpretation id="{EC30BF0B-2D57-4F03-9F65-385E4B68500F}" emma:medium="tactile" emma:mode="ink">
                <msink:context xmlns:msink="http://schemas.microsoft.com/ink/2010/main" type="inkWord" rotatedBoundingBox="19125,5568 19899,5568 19899,7295 19125,7295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I,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862 1584,'0'4,"0"5,0 5,0 4,0 3,0 2,0 1,0 0,0 1,0-1,0 0,0 4,0 0,0 1,0-2,0 0,0-2,0-1,0-5</inkml:trace>
          <inkml:trace contextRef="#ctx0" brushRef="#br0" timeOffset="85665">420 2958,'-4'0,"2"0,7 0,5 0,5 0,5 0,2 0,2 0,4 0,2-4,3-1,-4-4,-6 0</inkml:trace>
          <inkml:trace contextRef="#ctx0" brushRef="#br0" timeOffset="83902">909 2796,'0'0</inkml:trace>
          <inkml:trace contextRef="#ctx0" brushRef="#br0" timeOffset="88697">909 2866,'0'-4,"0"-5,4-5,2-5,3-2,0-2,-1-1,-2 0,1 3,1 3,-2-1,-2-1,-2-1,0 0,-2 10,0 16,4 19,1 24,4 29,0 8,-1-1,1-12,1-14,-3-12,-2-11,-2-7,-1-5,-2-1,0-2,-4-3,-6-5,-1 0,-2-3,1 2,-2-2,-2-2,-3-2,7-2,16-1,16-2,13-4,4-2,0-3,-3-1,-2 2,-3-2,-7 0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30.26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A89ED00-056D-44B2-9FE0-22B28A65D65C}" emma:medium="tactile" emma:mode="ink">
          <msink:context xmlns:msink="http://schemas.microsoft.com/ink/2010/main" type="writingRegion" rotatedBoundingBox="26260,4701 26498,4701 26498,4968 26260,4968"/>
        </emma:interpretation>
      </emma:emma>
    </inkml:annotationXML>
    <inkml:traceGroup>
      <inkml:annotationXML>
        <emma:emma xmlns:emma="http://www.w3.org/2003/04/emma" version="1.0">
          <emma:interpretation id="{8E074E9A-0BE3-484A-8F91-3BFBC1F019E0}" emma:medium="tactile" emma:mode="ink">
            <msink:context xmlns:msink="http://schemas.microsoft.com/ink/2010/main" type="paragraph" rotatedBoundingBox="26260,4701 26498,4701 26498,4968 26260,4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EDC3BC-5B9A-437A-8754-1414C0B48442}" emma:medium="tactile" emma:mode="ink">
              <msink:context xmlns:msink="http://schemas.microsoft.com/ink/2010/main" type="line" rotatedBoundingBox="26260,4701 26498,4701 26498,4968 26260,4968"/>
            </emma:interpretation>
          </emma:emma>
        </inkml:annotationXML>
        <inkml:traceGroup>
          <inkml:annotationXML>
            <emma:emma xmlns:emma="http://www.w3.org/2003/04/emma" version="1.0">
              <emma:interpretation id="{CFA7202D-0BBA-4512-A3D3-3519ABCBD35D}" emma:medium="tactile" emma:mode="ink">
                <msink:context xmlns:msink="http://schemas.microsoft.com/ink/2010/main" type="inkWord" rotatedBoundingBox="26260,4701 26498,4701 26498,4968 26260,496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3709 1917,'-4'4,"-1"10,0 5,1 5,1 1,1 1,1-1,1 1,0-2,4-4,5-5,6-6,3-4,4-3,1-1,1-2,0 0,0 0,0-4,-4-5,-5-5,-6-7,-4-5,-3-1,-2 0,0 1,-1 1,0 1,-4 5,-5 5,-5 6,-3 4,-4 3,0 2,-2 1,-1 0,1 0,4 4,5 1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7:50.9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F78B675-F276-4EFE-AC8D-662D3D5BB2E4}" emma:medium="tactile" emma:mode="ink">
          <msink:context xmlns:msink="http://schemas.microsoft.com/ink/2010/main" type="writingRegion" rotatedBoundingBox="22950,6195 23416,6195 23416,6938 22950,6938"/>
        </emma:interpretation>
      </emma:emma>
    </inkml:annotationXML>
    <inkml:traceGroup>
      <inkml:annotationXML>
        <emma:emma xmlns:emma="http://www.w3.org/2003/04/emma" version="1.0">
          <emma:interpretation id="{B221B98A-97D6-49D1-8E6C-7393305151A6}" emma:medium="tactile" emma:mode="ink">
            <msink:context xmlns:msink="http://schemas.microsoft.com/ink/2010/main" type="paragraph" rotatedBoundingBox="22950,6195 23416,6195 23416,6938 22950,6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E28643-9145-4082-9594-BA155403CC6F}" emma:medium="tactile" emma:mode="ink">
              <msink:context xmlns:msink="http://schemas.microsoft.com/ink/2010/main" type="line" rotatedBoundingBox="22950,6195 23416,6195 23416,6938 22950,6938"/>
            </emma:interpretation>
          </emma:emma>
        </inkml:annotationXML>
        <inkml:traceGroup>
          <inkml:annotationXML>
            <emma:emma xmlns:emma="http://www.w3.org/2003/04/emma" version="1.0">
              <emma:interpretation id="{A55729C6-30AD-4F1A-B749-2C0D877097A6}" emma:medium="tactile" emma:mode="ink">
                <msink:context xmlns:msink="http://schemas.microsoft.com/ink/2010/main" type="inkWord" rotatedBoundingBox="22950,6195 23416,6195 23416,6938 22950,6938"/>
              </emma:interpretation>
              <emma:one-of disjunction-type="recognition" id="oneOf0">
                <emma:interpretation id="interp0" emma:lang="en-US" emma:confidence="1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400 3431,'0'-4,"4"-1,5-4,5 0,5 1,2 2,2 2,1 2,0 1,0 1,1 0,-1 0,-5 5,-4 4,-6 6,-8 3,-4 7,-6 4,-1 0,-3 3,-3 5,-3-1,-2 2,2-2,1-3,-1-3,-1-3,-1-1,3-3,5 1,0-2,3 5,-1 5,1 1,2-1,3-2,3-2,0-2,2-1,0-9,0-16,9-18,2-12,7-7,5-2,2 5,1 10,0 7,-1 8,0 5,0 3,2 2,2 1,0-5,-2-1,-1-4,-1 0,-1 0,-1-1,1 0,-5 1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8:04.7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4225F539-BB63-47CC-B707-5BAFA576F4D0}" emma:medium="tactile" emma:mode="ink">
          <msink:context xmlns:msink="http://schemas.microsoft.com/ink/2010/main" type="writingRegion" rotatedBoundingBox="26175,5893 27092,5893 27092,6617 26175,6617"/>
        </emma:interpretation>
      </emma:emma>
    </inkml:annotationXML>
    <inkml:traceGroup>
      <inkml:annotationXML>
        <emma:emma xmlns:emma="http://www.w3.org/2003/04/emma" version="1.0">
          <emma:interpretation id="{D8723277-729E-4999-8CFB-C6A46839A2ED}" emma:medium="tactile" emma:mode="ink">
            <msink:context xmlns:msink="http://schemas.microsoft.com/ink/2010/main" type="paragraph" rotatedBoundingBox="26175,5893 27092,5893 27092,6617 26175,6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25236-6F08-4F08-8762-6BD228BF9975}" emma:medium="tactile" emma:mode="ink">
              <msink:context xmlns:msink="http://schemas.microsoft.com/ink/2010/main" type="line" rotatedBoundingBox="26175,5893 27092,5893 27092,6617 26175,6617"/>
            </emma:interpretation>
          </emma:emma>
        </inkml:annotationXML>
        <inkml:traceGroup>
          <inkml:annotationXML>
            <emma:emma xmlns:emma="http://www.w3.org/2003/04/emma" version="1.0">
              <emma:interpretation id="{4DF2224A-76EE-4024-8F01-68D2BB25F854}" emma:medium="tactile" emma:mode="ink">
                <msink:context xmlns:msink="http://schemas.microsoft.com/ink/2010/main" type="inkWord" rotatedBoundingBox="26175,5893 27092,5893 27092,6617 26175,6617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250 72,'0'-4,"0"-5,4-2,13 2,20 2,19 3,16 1,15 2,6 0,-6-3,-10-1,-13-3,-19 3,-20 6,-22 12,-24 11,-28 17,-22 10,-6 8,5-2,8-7,14-8,16-15,18-12,23-9,18-5,18-3,8-1,4 4,-3 2,-7 4,-11 5,-11 5,-10 6,-6 5,-6 0,-2 1,-1-2,-4-1,-5-5,-1-2,-6-5,-4 0,-2-3,3 1,1-1,-1-4,1-2,-1 2,-1 0,-1-2,0-1,0-2,-1 0,-3-2,-2 0,-7 0,-6 0,-8-1,-2 1,-2 0,6 0,6-4,7-1,4-4,5-1,6-2,7 1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33.65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A2A1B58-2D11-4182-A0CE-702D6AFD1133}" emma:medium="tactile" emma:mode="ink">
          <msink:context xmlns:msink="http://schemas.microsoft.com/ink/2010/main" type="inkDrawing" rotatedBoundingBox="11906,2071 12133,9768 12082,9770 11854,2073" semanticType="callout" shapeName="Other">
            <msink:sourceLink direction="with" ref="{D1AA54D9-7491-46ED-B45A-9827985D8345}"/>
            <msink:sourceLink direction="with" ref="{B71B7EE7-D746-44E0-BBE9-B956DF326205}"/>
          </msink:context>
        </emma:interpretation>
      </emma:emma>
    </inkml:annotationXML>
    <inkml:trace contextRef="#ctx0" brushRef="#br0">1 1,'0'4,"0"5,0 9,0 10,0 7,0 3,0 2,0 2,0 14,0 25,0 31,0 23,0 41,0 54,0 47,4 48,1 79,8 71,6 96,7 83,4 28,3 10,-2-26,-8-78,-7-108,-6-120,-5-112,-4-95,-1-70,-2-48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46.3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7D76E81-1F17-4F14-99FF-53ADB5E24451}" emma:medium="tactile" emma:mode="ink">
          <msink:context xmlns:msink="http://schemas.microsoft.com/ink/2010/main" type="inkDrawing" rotatedBoundingBox="4358,5751 21949,5820 21947,6189 4356,6120" shapeName="Other">
            <msink:destinationLink direction="with" ref="{32C58F25-03B9-4D6D-BAE9-BEEA40029395}"/>
          </msink:context>
        </emma:interpretation>
      </emma:emma>
    </inkml:annotationXML>
    <inkml:trace contextRef="#ctx0" brushRef="#br0">0 271,'4'0,"13"0,12 0,9 0,5 0,12 0,20 0,17 0,21-3,35-7,79 0,120-3,108 1,111-6,110-7,114-16,173-8,232 4,201 9,185 27,64 31,-20 36,-121 19,-229-3,-272-11,-274-15,-242-16,-191-13,-143-11,-92-6,-58-3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1:55.798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19C8CC2B-25D2-463E-84C8-F4F398476C7A}" emma:medium="tactile" emma:mode="ink">
          <msink:context xmlns:msink="http://schemas.microsoft.com/ink/2010/main" type="inkDrawing" rotatedBoundingBox="11767,2397 21337,9511 21291,9573 11721,2459" semanticType="callout" shapeName="Other">
            <msink:sourceLink direction="with" ref="{91B914A5-30FD-4CF3-AC74-185602A5EC33}"/>
            <msink:sourceLink direction="with" ref="{D1AA54D9-7491-46ED-B45A-9827985D8345}"/>
          </msink:context>
        </emma:interpretation>
      </emma:emma>
    </inkml:annotationXML>
    <inkml:trace contextRef="#ctx0" brushRef="#br0">1 1,'4'4,"5"5,5 6,0 7,2 4,2 2,-2 0,0-4,2 0,5 2,22 3,32 9,31 14,32 30,47 56,92 76,133 81,155 141,194 135,163 124,130 100,60 40,-52-46,-144-113,-192-148,-207-152,-185-137,-148-107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8.10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61EA434-9941-43B2-AB11-DAE12780A636}" emma:medium="tactile" emma:mode="ink">
          <msink:context xmlns:msink="http://schemas.microsoft.com/ink/2010/main" type="inkDrawing" rotatedBoundingBox="6523,11813 7510,11678 7512,11692 6524,11827" shapeName="Other">
            <msink:destinationLink direction="with" ref="{BBA863A3-B2EC-42C0-8002-97D50D81C770}"/>
          </msink:context>
        </emma:interpretation>
      </emma:emma>
    </inkml:annotationXML>
    <inkml:trace contextRef="#ctx0" brushRef="#br0">-537 4983,'4'0,"9"0,11 0,20 0,35-8,32-11,25-5,12 0,-2 5,-23 6,-28 0,-30 4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11.681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750959F9-7A97-48A0-B7A9-D48C7B5CB01A}" emma:medium="tactile" emma:mode="ink">
          <msink:context xmlns:msink="http://schemas.microsoft.com/ink/2010/main" type="writingRegion" rotatedBoundingBox="21087,8129 25152,8129 25152,9296 21087,9296"/>
        </emma:interpretation>
      </emma:emma>
    </inkml:annotationXML>
    <inkml:traceGroup>
      <inkml:annotationXML>
        <emma:emma xmlns:emma="http://www.w3.org/2003/04/emma" version="1.0">
          <emma:interpretation id="{0FDFF2B1-BE7B-448A-A91A-BF69F50F437A}" emma:medium="tactile" emma:mode="ink">
            <msink:context xmlns:msink="http://schemas.microsoft.com/ink/2010/main" type="paragraph" rotatedBoundingBox="21087,8129 25152,8129 25152,9296 21087,9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46A990-70A0-44FF-8481-A8F5645F2D06}" emma:medium="tactile" emma:mode="ink">
              <msink:context xmlns:msink="http://schemas.microsoft.com/ink/2010/main" type="line" rotatedBoundingBox="21087,8129 25152,8129 25152,9296 21087,9296"/>
            </emma:interpretation>
          </emma:emma>
        </inkml:annotationXML>
        <inkml:traceGroup>
          <inkml:annotationXML>
            <emma:emma xmlns:emma="http://www.w3.org/2003/04/emma" version="1.0">
              <emma:interpretation id="{91B914A5-30FD-4CF3-AC74-185602A5EC33}" emma:medium="tactile" emma:mode="ink">
                <msink:context xmlns:msink="http://schemas.microsoft.com/ink/2010/main" type="inkWord" rotatedBoundingBox="20954,8897 22606,8346 22779,8863 21126,9413">
                  <msink:destinationLink direction="with" ref="{19C8CC2B-25D2-463E-84C8-F4F398476C7A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r&gt;</emma:literal>
                </emma:interpretation>
                <emma:interpretation id="interp4" emma:lang="en-US" emma:confidence="0">
                  <emma:literal>#7</emma:literal>
                </emma:interpretation>
              </emma:one-of>
            </emma:emma>
          </inkml:annotationXML>
          <inkml:trace contextRef="#ctx0" brushRef="#br0">1 657,'0'-4,"0"-9,8-11,10-8,19-8,10-4,5-3,2-1,-4-1,-4-3,-4 3,-6 5,-5 7,0 6,6 3,10 4,8 1,10 1,7 4,2 5,2 5,-6 3,-2 4,-1 1,-3 0,-6 1,-8 0,-8 0,-5 0,-3-1,-4 0,-7 0</inkml:trace>
          <inkml:trace contextRef="#ctx0" brushRef="#br0" timeOffset="1271">1259-205,'4'0,"17"7,17 12,18 6,7 2,-3-3,-12-1,-13-2,-14 1,-14-4,-12 3,-13 2,-7 0,-8 2,-2-5,1 3,6 1,4-3,7 2,5 6,5 1,4 0,-2 3,0-4</inkml:trace>
        </inkml:traceGroup>
        <inkml:traceGroup>
          <inkml:annotationXML>
            <emma:emma xmlns:emma="http://www.w3.org/2003/04/emma" version="1.0">
              <emma:interpretation id="{443C27F2-F915-4F13-A141-B469962EC5D7}" emma:medium="tactile" emma:mode="ink">
                <msink:context xmlns:msink="http://schemas.microsoft.com/ink/2010/main" type="inkWord" rotatedBoundingBox="24722,8129 25152,8129 25152,8807 24722,8807"/>
              </emma:interpretation>
              <emma:one-of disjunction-type="recognition" id="oneOf1">
                <emma:interpretation id="interp5" emma:lang="" emma:confidence="1">
                  <emma:literal>2</emma:literal>
                </emma:interpretation>
                <emma:interpretation id="interp6" emma:lang="" emma:confidence="0">
                  <emma:literal>z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L</emma:literal>
                </emma:interpretation>
                <emma:interpretation id="interp9" emma:lang="" emma:confidence="0">
                  <emma:literal>1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5:57.70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A17E8E36-D131-4988-8B9B-1AD9823E5F16}" emma:medium="tactile" emma:mode="ink">
          <msink:context xmlns:msink="http://schemas.microsoft.com/ink/2010/main" type="writingRegion" rotatedBoundingBox="15371,2744 15387,3969 14014,3987 13997,2763"/>
        </emma:interpretation>
      </emma:emma>
    </inkml:annotationXML>
    <inkml:traceGroup>
      <inkml:annotationXML>
        <emma:emma xmlns:emma="http://www.w3.org/2003/04/emma" version="1.0">
          <emma:interpretation id="{CCBAD3F0-BFEB-4783-AF60-EE0160E42A5F}" emma:medium="tactile" emma:mode="ink">
            <msink:context xmlns:msink="http://schemas.microsoft.com/ink/2010/main" type="paragraph" rotatedBoundingBox="15223,2733 15416,3530 15173,3589 14980,2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82CF3F-5559-4EAE-B96A-599CA7DAA773}" emma:medium="tactile" emma:mode="ink">
              <msink:context xmlns:msink="http://schemas.microsoft.com/ink/2010/main" type="inkBullet" rotatedBoundingBox="15223,2733 15281,2971 15051,3027 14993,2789"/>
            </emma:interpretation>
            <emma:one-of disjunction-type="recognition" id="oneOf0">
              <emma:interpretation id="interp0" emma:lang="en-US" emma:confidence="0">
                <emma:literal>and</emma:literal>
              </emma:interpretation>
              <emma:interpretation id="interp1" emma:lang="en-US" emma:confidence="0">
                <emma:literal>as</emma:literal>
              </emma:interpretation>
              <emma:interpretation id="interp2" emma:lang="en-US" emma:confidence="0">
                <emma:literal>*s</emma:literal>
              </emma:interpretation>
              <emma:interpretation id="interp3" emma:lang="en-US" emma:confidence="0">
                <emma:literal>a's</emma:literal>
              </emma:interpretation>
              <emma:interpretation id="interp4" emma:lang="en-US" emma:confidence="0">
                <emma:literal>an*</emma:literal>
              </emma:interpretation>
            </emma:one-of>
          </emma:emma>
        </inkml:annotationXML>
        <inkml:trace contextRef="#ctx0" brushRef="#br0">2531-908,'0'4,"0"5,4 13,2 7,3 2,4 0,4-5,11-8,5-6,0-9,-5-9,-7-8,-4-9,-4-9,-5-3,-3 1,-3 2,-5 7,-7 7,-5 7,-8 5,-4 4,-6 2,-1 1,6 4,3 6,6 4,6 4,13-1,19-4,10-4,4-4,0-3,-1-2,-10-1,-13 0,-12-1,-10 0,-5 0,-1 5,3 5,4 5,5 8,3 4,6-2,7-5,6-6,4-5,-1-12,0-6,-2-4,-5-4,-4-3,-3-2,-6 3,-7 5,-5 5,-5 5,-3 2,-2 2,4 5,8 3,11-2,10 0,6-1,6-2,2-5,-2-5,-9-3,-10 2,-10 2,-7 2,-5 2,-3 1,6 2,14 4,11 2,9-1,1-4,-6-7,-10-2,-8 0,-8 1,-5 3,-3 1,1 5,13 7,12 1,9-1,6-2,0 2,-3 8,-5 4,-7 2,-9 2,-8 1,-5-5,0-9,4-11,3-10,4-7,4-5,1-2,2-2,4 3,6 7,2 0,1 4,0-1,-3-2,-7 1,-8 3,-7 3,-6 3,-3 2,5 1,10 2,10-1,12 5,7 1,4-1,1 0,-4-6,-10-3,-12 0,-9 0,-9 1,-4 1,0 1</inkml:trace>
      </inkml:traceGroup>
      <inkml:traceGroup>
        <inkml:annotationXML>
          <emma:emma xmlns:emma="http://www.w3.org/2003/04/emma" version="1.0">
            <emma:interpretation id="{D634BDDA-E7CE-41AC-B6AE-36D216BFB858}" emma:medium="tactile" emma:mode="ink">
              <msink:context xmlns:msink="http://schemas.microsoft.com/ink/2010/main" type="line" rotatedBoundingBox="15360,3345 15405,3532 15173,3589 15128,3401"/>
            </emma:interpretation>
          </emma:emma>
        </inkml:annotationXML>
        <inkml:traceGroup>
          <inkml:annotationXML>
            <emma:emma xmlns:emma="http://www.w3.org/2003/04/emma" version="1.0">
              <emma:interpretation id="{A6982947-43D4-4FA9-A547-92E3E663C70B}" emma:medium="tactile" emma:mode="ink">
                <msink:context xmlns:msink="http://schemas.microsoft.com/ink/2010/main" type="inkWord" rotatedBoundingBox="15360,3345 15405,3532 15173,3589 15128,3401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of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do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5999">2671-301,'0'4,"0"5,0 5,0 4,4 3,6-2,0 0,3-4,3-4,3-4,2-3,1-2,6-10,1-7,-4-5,-6-3,-7-2,-5 0,-8 0,-7 4,-7 6,-4 5,-4 5,-1 3,-1 1,0 2,5 4,5 5,5 5,8 0,9-2,7-4,5-4,3-2,3-1,-4-6,-10-2,-9 1,-11 0,-2 6,0 6,1 6,4 4,6 0,7-3,2-8,4-9,0-8,-3-6,-3-4,-2-2,-7 2,-6 5,-6 6,-5 4,-3 6,3 9,-1 9,5 7,4 2,7-3,10-6,7-10,1-10,2-9,7-10,-1-6,0 2,-4 2,-13 3,-11 7,-5 8,0 10,2 7,2 7,2 3,6-2,7-5,6-4,1-8,-3-9,-3-3</inkml:trace>
        </inkml:traceGroup>
      </inkml:traceGroup>
    </inkml:traceGroup>
    <inkml:traceGroup>
      <inkml:annotationXML>
        <emma:emma xmlns:emma="http://www.w3.org/2003/04/emma" version="1.0">
          <emma:interpretation id="{CFBD93E2-9466-478D-8AE9-735E73DC559D}" emma:medium="tactile" emma:mode="ink">
            <msink:context xmlns:msink="http://schemas.microsoft.com/ink/2010/main" type="paragraph" rotatedBoundingBox="14897,3130 14756,4011 14485,3967 14626,30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5727B2-F14F-48F0-9492-A6FFCEE275FA}" emma:medium="tactile" emma:mode="ink">
              <msink:context xmlns:msink="http://schemas.microsoft.com/ink/2010/main" type="line" rotatedBoundingBox="14897,3130 14756,4011 14485,3967 14626,3086"/>
            </emma:interpretation>
          </emma:emma>
        </inkml:annotationXML>
        <inkml:traceGroup>
          <inkml:annotationXML>
            <emma:emma xmlns:emma="http://www.w3.org/2003/04/emma" version="1.0">
              <emma:interpretation id="{108A78C7-11B1-478A-A93D-9A3749E7D420}" emma:medium="tactile" emma:mode="ink">
                <msink:context xmlns:msink="http://schemas.microsoft.com/ink/2010/main" type="inkWord" rotatedBoundingBox="14552,3156 14761,3043 14855,3215 14646,3329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&amp;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@</emma:literal>
                </emma:interpretation>
                <emma:interpretation id="interp14" emma:lang="en-US" emma:confidence="0">
                  <emma:literal>Gbe</emma:literal>
                </emma:interpretation>
              </emma:one-of>
            </emma:emma>
          </inkml:annotationXML>
          <inkml:trace contextRef="#ctx0" brushRef="#br0" timeOffset="-15217">2135-534,'0'3,"0"7,0 4,0 4,0 3,8-2,10-4,18-13,7-10,0-9,-7-4,-10-3,-13-2,-13 4,-10 2,-12 4,-1 1,-2 3,0 3,0 4,1 2,4 6,5 6,6 6,4 8,3 4,2 2,4-5,7-6,4-14,4-15,3-11,1-4,-6-3,-11 4,-11 6,-3 11,-2 10,2 9,2 7,2 3,6-1,6-4,6-5,5-4,2-4,-1-5,-5-7,-5-6,-8-1,-8 4,-7 2,-6 4,-3 3,-2 1,4 6,4 5,5 6,9 0,8-2,8-4,1-7,-3-8,-2-7,-3-5,-4-3,-5 1,-6 4,-3 10,-2 9,0 8,3 6,2 4,4 7,2 2,9-4,7-6,2-11,-3-10,-2-10,-4-6,-3-5,-6 2,-7 4,-6 9,-4 5,1 8,4 2</inkml:trace>
        </inkml:traceGroup>
        <inkml:traceGroup>
          <inkml:annotationXML>
            <emma:emma xmlns:emma="http://www.w3.org/2003/04/emma" version="1.0">
              <emma:interpretation id="{6387C250-0FF0-46C4-9389-A5DCD0BF9808}" emma:medium="tactile" emma:mode="ink">
                <msink:context xmlns:msink="http://schemas.microsoft.com/ink/2010/main" type="inkWord" rotatedBoundingBox="14615,3468 14834,3485 14820,3671 14601,3655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*</emma:literal>
                </emma:interpretation>
                <emma:interpretation id="interp17" emma:lang="en-US" emma:confidence="0">
                  <emma:literal>@</emma:literal>
                </emma:interpretation>
                <emma:interpretation id="interp18" emma:lang="en-US" emma:confidence="0">
                  <emma:literal>0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19312">2158-256,'-4'0,"-1"4,0 5,1 5,1 5,1 2,1 6,1 2,4-3,5-7,5-7,5-4,6-5,3-6,1-2,-4-6,-7-3,-7-4,0 1,-7 3,-4 1,-9 2,-8 3,-5-1,-2 0,-1 3,-1 2,5 5,5 7,6 6,4 5,4 2,5-1,7-5,6-5,3-3,3-4,-2-6,-5-7,-9-1,-9 1,-4 6,-1-4,0-5,-1-3,0-4,-2 1,0 9,3 10,2 8,3 7,5 2,7-3,1-8,4-5,-2-6,-1-6,-4-6,-7 1,-7 2,-6 4,-5 4,0 7,7 10,6 9,8 0,7-4,10-3,5-5,3-4,-4-6,-2-3,0 0,-5-4,-8 0,-10 1,-14 3,-6 1,-6 2,0 2,3 3,10 3,11-1,11-1,7 0,2-6,-3-6,-3-6,-8 0,-8 1,-7 5,-6 2,-4 2,3 7,3 6,5 5,13 1,9-2,7-4,1-7,0-4,2-1,1-5,-3-4,-10-1,-9 2,-9 3,-7 3,-5 2,2 2</inkml:trace>
        </inkml:traceGroup>
        <inkml:traceGroup>
          <inkml:annotationXML>
            <emma:emma xmlns:emma="http://www.w3.org/2003/04/emma" version="1.0">
              <emma:interpretation id="{B58E097C-4C10-4AC8-AFB1-7CDD7B0D044A}" emma:medium="tactile" emma:mode="ink">
                <msink:context xmlns:msink="http://schemas.microsoft.com/ink/2010/main" type="inkWord" rotatedBoundingBox="14651,3787 14692,3958 14530,3996 14490,3825"/>
              </emma:interpretation>
              <emma:one-of disjunction-type="recognition" id="oneOf4">
                <emma:interpretation id="interp20" emma:lang="en-US" emma:confidence="0">
                  <emma:literal>as</emma:literal>
                </emma:interpretation>
                <emma:interpretation id="interp21" emma:lang="en-US" emma:confidence="0">
                  <emma:literal>*</emma:literal>
                </emma:interpretation>
                <emma:interpretation id="interp22" emma:lang="en-US" emma:confidence="0">
                  <emma:literal>op</emma:literal>
                </emma:interpretation>
                <emma:interpretation id="interp23" emma:lang="en-US" emma:confidence="0">
                  <emma:literal>*s</emma:literal>
                </emma:interpretation>
                <emma:interpretation id="interp24" emma:lang="en-US" emma:confidence="0">
                  <emma:literal>*e</emma:literal>
                </emma:interpretation>
              </emma:one-of>
            </emma:emma>
          </inkml:annotationXML>
          <inkml:trace contextRef="#ctx0" brushRef="#br0" timeOffset="-9666">2064 140,'-4'0,"-1"4,0 5,1 6,1 3,2 3,4-2,5-4,7-5,-1-8,-2-8,-3-7,-3-6,-3-3,-1-2,-2-1,-1 0,-3 5,-6 4,-1 15,2 10,2 8,6 1,7-3,7-3,5-5,0-6,-4-8,-4-7,-4-5,-6 1,-8 7,-2 10,0 9,2 7,-1 5,0 3,3 1,9-3,9-5,5-5,5-5,-2-7,-4-8,-5-6,-4-4,-8 1,-7-1,-6 4,-5 3,1 9,3 8,1 7,2 6,4 4,2 2,7-4,7-4,6-5,1-9,-2-8,-4-8,-3-5,-2-3,1 2,5 4,0 10,-2 8,-2 10,-1 5,-7 0,-6-2,-6-5,-5-3,2-7,2-11,5-13,4-5,3 2</inkml:trace>
        </inkml:traceGroup>
      </inkml:traceGroup>
    </inkml:traceGroup>
    <inkml:traceGroup>
      <inkml:annotationXML>
        <emma:emma xmlns:emma="http://www.w3.org/2003/04/emma" version="1.0">
          <emma:interpretation id="{05F17012-F76B-499F-9B63-A81E372F498A}" emma:medium="tactile" emma:mode="ink">
            <msink:context xmlns:msink="http://schemas.microsoft.com/ink/2010/main" type="paragraph" rotatedBoundingBox="14267,2759 14281,3752 14010,3756 13997,2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64EF2-A1BF-453D-83AE-35D64BCE9CCB}" emma:medium="tactile" emma:mode="ink">
              <msink:context xmlns:msink="http://schemas.microsoft.com/ink/2010/main" type="inkBullet" rotatedBoundingBox="14176,2760 14179,2969 14048,2971 14045,2762"/>
            </emma:interpretation>
            <emma:one-of disjunction-type="recognition" id="oneOf5">
              <emma:interpretation id="interp25" emma:lang="en-US" emma:confidence="0">
                <emma:literal>•</emma:literal>
              </emma:interpretation>
            </emma:one-of>
          </emma:emma>
        </inkml:annotationXML>
        <inkml:trace contextRef="#ctx0" brushRef="#br0" timeOffset="-35891">1575-837,'0'3,"0"7,0 4,0 4,4-1,5-3,2-8,-3-9,3-4,-1-5,-2-5,-2-2,-3-7,-1-2,-6 3,-1 10,-1 11,2 11,0 8,-2 1,0 2,4-2,7-4,3-8,-1-8,0-12,-3-10,-1-6,-5 3,-7 6,-1 12,1 15,1 15,3 8,2 3,6-3,9-6,8-7,4-6,-3-12,-4-9,-9-10,-10-2,-4 0,-6 4,-5 5,-2 7,-3 3,2 8,6 6,4 7,4 5,3 2,6-2,6-5,6-4,5-9,-2-8,-4-7,-4-6,-4-3,-7 2,-7 4,-6 6,-1 7,3 9,2 7,4 6,2 3,3 2,0-4</inkml:trace>
      </inkml:traceGroup>
      <inkml:traceGroup>
        <inkml:annotationXML>
          <emma:emma xmlns:emma="http://www.w3.org/2003/04/emma" version="1.0">
            <emma:interpretation id="{483B9C66-FCB5-4661-97FF-746CC167D629}" emma:medium="tactile" emma:mode="ink">
              <msink:context xmlns:msink="http://schemas.microsoft.com/ink/2010/main" type="line" rotatedBoundingBox="14272,3123 14281,3752 14010,3756 14002,3127"/>
            </emma:interpretation>
          </emma:emma>
        </inkml:annotationXML>
        <inkml:traceGroup>
          <inkml:annotationXML>
            <emma:emma xmlns:emma="http://www.w3.org/2003/04/emma" version="1.0">
              <emma:interpretation id="{43772DB5-3D11-406A-863A-58E8EC3E45EB}" emma:medium="tactile" emma:mode="ink">
                <msink:context xmlns:msink="http://schemas.microsoft.com/ink/2010/main" type="inkWord" rotatedBoundingBox="14272,3123 14275,3329 14058,3332 14056,3126"/>
              </emma:interpretation>
              <emma:one-of disjunction-type="recognition" id="oneOf6">
                <emma:interpretation id="interp26" emma:lang="en-US" emma:confidence="0">
                  <emma:literal>age</emma:literal>
                </emma:interpretation>
                <emma:interpretation id="interp27" emma:lang="en-US" emma:confidence="0">
                  <emma:literal>oar</emma:literal>
                </emma:interpretation>
                <emma:interpretation id="interp28" emma:lang="en-US" emma:confidence="0">
                  <emma:literal>*'g.</emma:literal>
                </emma:interpretation>
                <emma:interpretation id="interp29" emma:lang="en-US" emma:confidence="0">
                  <emma:literal>*'go</emma:literal>
                </emma:interpretation>
                <emma:interpretation id="interp30" emma:lang="en-US" emma:confidence="0">
                  <emma:literal>*age</emma:literal>
                </emma:interpretation>
              </emma:one-of>
            </emma:emma>
          </inkml:annotationXML>
          <inkml:trace contextRef="#ctx0" brushRef="#br0" timeOffset="-29155">1645-513,'0'4,"0"6,0 4,0 4,0 4,4-3,9-4,7-5,3-4,-2-7,0-4,-4-4,-5-9,-1-9,-2-4,-6 3,-8 6,-7 4,-9 4,-6 4,-1 5,-5 2,0 3,6 4,7 6,11 5,7 4,7-1,4 0,4-3,3-3,4-5,1-3,6-11,-2-7,-1-1,-5-3,-5-2,-9 3,-10 3,-8 6,-5 2,-4 4,-2 1,3 5,5 6,5 5,5 4,7-1,11 0,8-3,5-3,1-5,1-3,-5-6,-9-3,-12-1,-9 1,-8 2,-5 0,-2 2,-2 0,-1 1,9 0,10 0,15-3,6-6,5-5,-1-5,-4-2,-8 2,-13 5,-9 4,-2 8,2 8,4 7,7 2,10-3,6-2,7-4,4-2,-7-2,-8-2,-11 0,-8 0,-6-1,-3 0,0 5,6 5,7 5,11 0,8-2,6-3,4-4,3-2,-3-5,-1-3,-4-4,-4-5,-9 0,-9 3,-3 6,0 9,2 7,-3 3,-3-3,-3-2,-3-2,1 0,1 0,-2-1,7-2,6-5,3-7,-2-2,1-3,0-4,2-2,0 6,1 8,4 10,7 4,4 4,4 0,4-2,1-3,1-3,-4-7,-4-6,-7-6,-7 0,-9 1,-6 4,-2 7,2 8,3 6,4 6,2 4,6-3,7-3,5-10,1-8,2-6,-7 0,-8 1,-9 2,-6 1,-3 2</inkml:trace>
        </inkml:traceGroup>
        <inkml:traceGroup>
          <inkml:annotationXML>
            <emma:emma xmlns:emma="http://www.w3.org/2003/04/emma" version="1.0">
              <emma:interpretation id="{3FC1BCBF-A288-4C8E-87B2-7F6230708673}" emma:medium="tactile" emma:mode="ink">
                <msink:context xmlns:msink="http://schemas.microsoft.com/ink/2010/main" type="inkWord" rotatedBoundingBox="14216,3603 14218,3753 14010,3756 14008,3606"/>
              </emma:interpretation>
              <emma:one-of disjunction-type="recognition" id="oneOf7">
                <emma:interpretation id="interp31" emma:lang="en-US" emma:confidence="0">
                  <emma:literal>•</emma:literal>
                </emma:interpretation>
                <emma:interpretation id="interp32" emma:lang="en-US" emma:confidence="0">
                  <emma:literal>*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&amp;</emma:literal>
                </emma:interpretation>
                <emma:interpretation id="interp35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24435">1646-46,'0'4,"0"5,4 2,5-2,5-2,5-3,-6-1,-9-6,-8-2,-8 0,-7 1,-2 0,1-2,0 0,0-4,-1 1,4 5,8 4,9 1,13 1,9 0,3 0,3-1,0 0,-1-1,-5-3,-6-7,-10 0,-10 1,-8 2,-6 2,-4 2,-2 2,-1 1,3 4,7 5,0 2,4 2,8 4,7-2,8-3,5-4,5-2,1-4,2-1,0-1,-4-5,-10-1,-6-3,-9-1,-7 2,-6 1,-3 4,0 4,5 8,8 1,6 3,7-1,6-1,5-4,4-3,-2-5,-4-8,-4-9,-5-6,-3-3,-6 3,-6 6,-6 6,-4 5,-3 4,-2 2,3 5,2 2,4 5,4 3,0 4,2 3,7 1,7-2,7-6,5-4,4-4,3-3,0-3,1 0,-4-5,-6-5,-9-5,-10 0,-8 3,-10 3,-9 3,-3-1,0 0,6 6,8 6,10 3,8 0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4.54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4D5E1B96-451F-4427-9DEC-D8E951621362}" emma:medium="tactile" emma:mode="ink">
          <msink:context xmlns:msink="http://schemas.microsoft.com/ink/2010/main" type="inkDrawing" rotatedBoundingBox="11510,2674 12188,2567 12194,2610 11517,2717" semanticType="callout" shapeName="Other">
            <msink:sourceLink direction="with" ref="{D1AA54D9-7491-46ED-B45A-9827985D8345}"/>
          </msink:context>
        </emma:interpretation>
      </emma:emma>
    </inkml:annotationXML>
    <inkml:trace contextRef="#ctx0" brushRef="#br0">0 112,'4'0,"9"0,11 0,4 0,3 0,2 0,1 0,-2 0,-2 0,-2 0,-3-4,-1-1,0-1,3 2,1-3,8-3,5-2,0 3,5-2,-5-2,-6 0,-5 3,-8 3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4:56.091"/>
    </inkml:context>
    <inkml:brush xml:id="br0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90825870-1793-429F-9FB2-2AE7240CFB4A}" emma:medium="tactile" emma:mode="ink">
          <msink:context xmlns:msink="http://schemas.microsoft.com/ink/2010/main" type="writingRegion" rotatedBoundingBox="12409,3695 14938,4332 14637,5528 12108,4890"/>
        </emma:interpretation>
      </emma:emma>
    </inkml:annotationXML>
    <inkml:traceGroup>
      <inkml:annotationXML>
        <emma:emma xmlns:emma="http://www.w3.org/2003/04/emma" version="1.0">
          <emma:interpretation id="{595F8DE2-F961-43F6-95EC-B81208B36188}" emma:medium="tactile" emma:mode="ink">
            <msink:context xmlns:msink="http://schemas.microsoft.com/ink/2010/main" type="paragraph" rotatedBoundingBox="12409,3695 14414,4200 14172,5160 12167,4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A3E856-1083-4670-91F8-4682CA48C858}" emma:medium="tactile" emma:mode="ink">
              <msink:context xmlns:msink="http://schemas.microsoft.com/ink/2010/main" type="line" rotatedBoundingBox="12409,3695 14414,4200 14172,5160 12167,4655"/>
            </emma:interpretation>
          </emma:emma>
        </inkml:annotationXML>
        <inkml:traceGroup>
          <inkml:annotationXML>
            <emma:emma xmlns:emma="http://www.w3.org/2003/04/emma" version="1.0">
              <emma:interpretation id="{D1AA54D9-7491-46ED-B45A-9827985D8345}" emma:medium="tactile" emma:mode="ink">
                <msink:context xmlns:msink="http://schemas.microsoft.com/ink/2010/main" type="inkWord" rotatedBoundingBox="12409,3695 14414,4200 14172,5160 12167,4655">
                  <msink:destinationLink direction="with" ref="{4D5E1B96-451F-4427-9DEC-D8E951621362}"/>
                  <msink:destinationLink direction="with" ref="{19C8CC2B-25D2-463E-84C8-F4F398476C7A}"/>
                  <msink:destinationLink direction="with" ref="{FA2A1B58-2D11-4182-A0CE-702D6AFD1133}"/>
                </msink:context>
              </emma:interpretation>
              <emma:one-of disjunction-type="recognition" id="oneOf0">
                <emma:interpretation id="interp0" emma:lang="en-US" emma:confidence="0">
                  <emma:literal>"Itty</emma:literal>
                </emma:interpretation>
                <emma:interpretation id="interp1" emma:lang="en-US" emma:confidence="0">
                  <emma:literal>+ titin</emma:literal>
                </emma:interpretation>
                <emma:interpretation id="interp2" emma:lang="en-US" emma:confidence="0">
                  <emma:literal>+ tettix</emma:literal>
                </emma:interpretation>
                <emma:interpretation id="interp3" emma:lang="en-US" emma:confidence="0">
                  <emma:literal>ttttxt</emma:literal>
                </emma:interpretation>
                <emma:interpretation id="interp4" emma:lang="en-US" emma:confidence="0">
                  <emma:literal>+ tix</emma:literal>
                </emma:interpretation>
              </emma:one-of>
            </emma:emma>
          </inkml:annotationXML>
          <inkml:trace contextRef="#ctx0" brushRef="#br0">61 1,'0'8,"-4"10,-2 14,-3 14,0 3,-3-7,1-7,2-9</inkml:trace>
          <inkml:trace contextRef="#ctx0" brushRef="#br0" timeOffset="1064">-102 117,'0'-4,"7"-1,8 4,8 10,9 7,10 10,6 4,-1 0,0-4,-9-7</inkml:trace>
          <inkml:trace contextRef="#ctx0" brushRef="#br0" timeOffset="2047">177 584,'0'4,"-4"17,-1 25,-4 16,-1 10,2-3,3-10,-3-11,0-10,3-10</inkml:trace>
          <inkml:trace contextRef="#ctx0" brushRef="#br0" timeOffset="3329">-32 724,'0'4,"4"5,5 2,6 2,3-1,3 1,2 3,5-1,6-4,0 1,-1-3,-2-1,-6 0,-4 1,-2-3,1-2,0-1,-3 2,0 1,-4-1</inkml:trace>
          <inkml:trace contextRef="#ctx0" brushRef="#br0" timeOffset="4251">736 421,'0'4,"0"9,0 11,-4 12,-1 5,0 3,1-2,-3-4,0-5,-3-4,0-2,3-7</inkml:trace>
          <inkml:trace contextRef="#ctx0" brushRef="#br0" timeOffset="5125">550 514,'4'0,"6"4,4 2,12 6,14 7,11 7,2 3,-5-3,-6-2,-11-5</inkml:trace>
          <inkml:trace contextRef="#ctx0" brushRef="#br0" timeOffset="6298">1180 397,'0'4,"0"10,0 9,0 10,0 11,-4 5,-9-1,-3-5,2-6,-1-9,2-5,4-3,2-5</inkml:trace>
          <inkml:trace contextRef="#ctx0" brushRef="#br0" timeOffset="7062">1017 490,'8'0,"14"12,12 7,8 10,0 6,-2 3,3-3,-5-2,-6-3,-7-7</inkml:trace>
          <inkml:trace contextRef="#ctx0" brushRef="#br0" timeOffset="8846">1483 724,'4'4,"5"5,5 9,17 14,10 9,6 5,7-1,-5-4,-8-9,-10-10</inkml:trace>
          <inkml:trace contextRef="#ctx0" brushRef="#br0" timeOffset="7958">1645 700,'0'4,"0"10,0 9,-4 10,-1 6,-4 5,-1-1,-1 0,0-3,2-9</inkml:trace>
          <inkml:trace contextRef="#ctx0" brushRef="#br0" timeOffset="16142">714 1003,'4'0,"9"0,15 4,9 6,4 4,-2 0,-4-2,-3-3,-7 1,-9-2</inkml:trace>
          <inkml:trace contextRef="#ctx0" brushRef="#br0" timeOffset="15080">830 863,'0'4,"0"10,0 5,0 8,0 4,0 0,0-1,-4 2,-1 0,0 2,-3-1,0-1,1-7</inkml:trace>
        </inkml:traceGroup>
      </inkml:traceGroup>
    </inkml:traceGroup>
    <inkml:traceGroup>
      <inkml:annotationXML>
        <emma:emma xmlns:emma="http://www.w3.org/2003/04/emma" version="1.0">
          <emma:interpretation id="{1AC4778E-D12A-42CC-BFA9-044EC1148891}" emma:medium="tactile" emma:mode="ink">
            <msink:context xmlns:msink="http://schemas.microsoft.com/ink/2010/main" type="paragraph" rotatedBoundingBox="13463,4776 14751,4880 14706,5433 13419,53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468C04-353C-42B8-9524-CF44A1409B9A}" emma:medium="tactile" emma:mode="ink">
              <msink:context xmlns:msink="http://schemas.microsoft.com/ink/2010/main" type="line" rotatedBoundingBox="13463,4776 14751,4880 14706,5433 13419,5328"/>
            </emma:interpretation>
          </emma:emma>
        </inkml:annotationXML>
        <inkml:traceGroup>
          <inkml:annotationXML>
            <emma:emma xmlns:emma="http://www.w3.org/2003/04/emma" version="1.0">
              <emma:interpretation id="{2BA9DC20-F6B0-4D66-8561-99AD5BE4D73F}" emma:medium="tactile" emma:mode="ink">
                <msink:context xmlns:msink="http://schemas.microsoft.com/ink/2010/main" type="inkWord" rotatedBoundingBox="13463,4776 14751,4880 14706,5433 13419,5328"/>
              </emma:interpretation>
              <emma:one-of disjunction-type="recognition" id="oneOf1">
                <emma:interpretation id="interp5" emma:lang="en-US" emma:confidence="0">
                  <emma:literal>☹</emma:literal>
                </emma:interpretation>
                <emma:interpretation id="interp6" emma:lang="en-US" emma:confidence="0">
                  <emma:literal>+ Y</emma:literal>
                </emma:interpretation>
                <emma:interpretation id="interp7" emma:lang="en-US" emma:confidence="0">
                  <emma:literal>+ y</emma:literal>
                </emma:interpretation>
                <emma:interpretation id="interp8" emma:lang="en-US" emma:confidence="0">
                  <emma:literal>?</emma:literal>
                </emma:interpretation>
                <emma:interpretation id="interp9" emma:lang="en-US" emma:confidence="0">
                  <emma:literal>+ K</emma:literal>
                </emma:interpretation>
              </emma:one-of>
            </emma:emma>
          </inkml:annotationXML>
          <inkml:trace contextRef="#ctx0" brushRef="#br0" timeOffset="10377">970 1283,'3'0,"7"0,4 0,8 0,12 4,5 1,-5 4,-4 1,-3 2,-3-1,-4-2</inkml:trace>
          <inkml:trace contextRef="#ctx0" brushRef="#br0" timeOffset="9607">1155 1120,'0'4,"0"5,0 9,-4 14,-1 17,0 7,1 4,2-6,0-12</inkml:trace>
          <inkml:trace contextRef="#ctx0" brushRef="#br0" timeOffset="11866">1505 1422,'4'0,"5"0,6 0,3 0,3 0,6 4,6 1,2 0,2-1,4-1,-6 3,-5 0,-7-1</inkml:trace>
          <inkml:trace contextRef="#ctx0" brushRef="#br0" timeOffset="11142">1621 1166,'0'4,"0"13,-4 20,-1 19,-4 16,0 8,1-6,3-11,1-13,2-15</inkml:trace>
          <inkml:trace contextRef="#ctx0" brushRef="#br0" timeOffset="13762">1949 1259,'4'0,"5"0,9 4,10 5,3 5,5 9,5 3,-2 6,1-3,-7-2,-8-6</inkml:trace>
          <inkml:trace contextRef="#ctx0" brushRef="#br0" timeOffset="12916">2136 1143,'0'4,"0"5,0 14,-4 13,-6 14,0 6,1 1,2-5,2-7,3-8,0-2,2-3,-4-3,-1-6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0.32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32C58F25-03B9-4D6D-BAE9-BEEA40029395}" emma:medium="tactile" emma:mode="ink">
          <msink:context xmlns:msink="http://schemas.microsoft.com/ink/2010/main" type="inkDrawing" rotatedBoundingBox="16358,5520 16358,6155 16343,6155 16343,5520" semanticType="callout" shapeName="Other">
            <msink:sourceLink direction="with" ref="{B7D76E81-1F17-4F14-99FF-53ADB5E24451}"/>
            <msink:sourceLink direction="with" ref="{1B4D109F-CDF4-4AC6-A502-3033E261FF31}"/>
          </msink:context>
        </emma:interpretation>
      </emma:emma>
    </inkml:annotationXML>
    <inkml:trace contextRef="#ctx0" brushRef="#br0">3883 1795,'0'4,"0"5,0 5,0 8,0 5,0 9,0 10,0 14,0 8,0 0,0-2,0-10,0-10,0-9,0-6,0-5,0-7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2.55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F5B77F87-9032-4C23-891B-A0412B219C27}" emma:medium="tactile" emma:mode="ink">
          <msink:context xmlns:msink="http://schemas.microsoft.com/ink/2010/main" type="writingRegion" rotatedBoundingBox="16173,6659 16625,6659 16625,7258 16173,7258"/>
        </emma:interpretation>
      </emma:emma>
    </inkml:annotationXML>
    <inkml:traceGroup>
      <inkml:annotationXML>
        <emma:emma xmlns:emma="http://www.w3.org/2003/04/emma" version="1.0">
          <emma:interpretation id="{23B599C5-9C6F-472F-81CC-210CF0C92576}" emma:medium="tactile" emma:mode="ink">
            <msink:context xmlns:msink="http://schemas.microsoft.com/ink/2010/main" type="paragraph" rotatedBoundingBox="16173,6659 16625,6659 16625,7258 16173,7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E0624C-DEB4-4C8B-A2AA-4096EEFAD813}" emma:medium="tactile" emma:mode="ink">
              <msink:context xmlns:msink="http://schemas.microsoft.com/ink/2010/main" type="line" rotatedBoundingBox="16173,6659 16625,6659 16625,7258 16173,7258"/>
            </emma:interpretation>
          </emma:emma>
        </inkml:annotationXML>
        <inkml:traceGroup>
          <inkml:annotationXML>
            <emma:emma xmlns:emma="http://www.w3.org/2003/04/emma" version="1.0">
              <emma:interpretation id="{1B4D109F-CDF4-4AC6-A502-3033E261FF31}" emma:medium="tactile" emma:mode="ink">
                <msink:context xmlns:msink="http://schemas.microsoft.com/ink/2010/main" type="inkWord" rotatedBoundingBox="16173,6659 16625,6659 16625,7258 16173,7258">
                  <msink:destinationLink direction="with" ref="{32C58F25-03B9-4D6D-BAE9-BEEA40029395}"/>
                </msink:context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3719 3124,'-4'0,"-1"-4,0-5,0-5,3-5,4 2,6-1,10-1,6-1,2-1,1 2,0 6,-1 3,0 5,-2 3,0 1,-4 6,-6 9,-5 6,-4 5,-3 4,-6 3,-2 3,-4 3,-4 0,0-3,-2-3,3-4,2-2,0-1,-2-6,1-1,2-1,4 2,2 1,2 1,1 1,1 1,0 0,1 1,-1-13,1-11,3-14,6-8,4-1,4 3,3 6,2 1,1-1,1 1,-1 4,0 2,0 4,0-3,-1 0,0 2,-3-4,-6 1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03.719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5EEBF2EA-1F5E-4FEB-9713-54964902B104}" emma:medium="tactile" emma:mode="ink">
          <msink:context xmlns:msink="http://schemas.microsoft.com/ink/2010/main" type="inkDrawing"/>
        </emma:interpretation>
      </emma:emma>
    </inkml:annotationXML>
    <inkml:trace contextRef="#ctx0" brushRef="#br0">1 236,'0'-4,"0"-5,0-6,0-3,0-3,0-2,0-1,0 0,3 3,11 2,9 5,14 3,7 1,2 1,0 3,-4 2,-5 2,-5 1,-4 0,-2 2,-2-1,-2 1,-3 3,-6 6,-5 4,-4 5,-2 2,-2 2,-1 1,0 4,-4 9,-5 7,-4 3,-9-2,0-5,1-5,2-5,3-7,2-8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1.840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3AD8E418-D743-49AC-A0A3-80D7959CF595}" emma:medium="tactile" emma:mode="ink">
          <msink:context xmlns:msink="http://schemas.microsoft.com/ink/2010/main" type="inkDrawing"/>
        </emma:interpretation>
      </emma:emma>
    </inkml:annotationXML>
    <inkml:trace contextRef="#ctx0" brushRef="#br0">1 211,'0'-4,"0"-5,0-5,0-4,0-4,3 3,7 1,4-1,4 2,0 1,-1 3,2 4,1 3,-2-1,-1 0,1 2,1 1,2 2,1 1,0 0,1 1,1 0,-1 1,1-1,-1 0,1 0,-1 1,1-1,-5 4,-1 1,-3 4,-5 8,-4 6,-3 2,-2 1,-1 0,-1 0,-4-5,-5-2,-8-4,-3-1,0 2,-1 1,3 3,1 1,0 1,2 1,1 4,-2 6,-1 1,-2-1,2-3,5-1,4-3,0-2,-3 0,1-1,3 0,2 0,2 0,-2 0,0 0,1 4,-3 2,0-1,2-1,-3-4,-3-8,0-1,6-7,5-13,5-9,7-7,1-2,3-2,2 3,3 2,2 5,1 5,0 4,5 3,1 3,4 1,3 1,1 0,-2 0,-4 0,-3-1,-2 1,-1-1,-2 0,0 0,0-4,-5-2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2.982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2A15BD11-F36F-41EC-9F6C-2BAD7728733C}" emma:medium="tactile" emma:mode="ink">
          <msink:context xmlns:msink="http://schemas.microsoft.com/ink/2010/main" type="inkDrawing"/>
        </emma:interpretation>
      </emma:emma>
    </inkml:annotationXML>
    <inkml:trace contextRef="#ctx0" brushRef="#br0">1 81,'4'0,"13"0,20-4,15-5,11-1,6-3,0 0,-8 3,-11 4,-13-3,-14 2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4.528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FCA58380-6C58-41DB-B120-7ED62FFC72E2}" emma:medium="tactile" emma:mode="ink">
          <msink:context xmlns:msink="http://schemas.microsoft.com/ink/2010/main" type="inkDrawing"/>
        </emma:interpretation>
      </emma:emma>
    </inkml:annotationXML>
    <inkml:trace contextRef="#ctx0" brushRef="#br0">0 24,'4'0,"6"-4,8-1,9 0,9 1,1 1,-1 2,-3 0,-3 0,-7 5,-3 6,-5 4,-5 8,-4 9,-4 6,-1 2,-1-3,-1 1,-4-2,-2-3,-6-7,-3-3,-1-6,-2-2,-2-3,-1 1,-1 2,3 2,2 3,-1 6,4 3,3 0,1 4,1 0,0-2,0-1,2-2,3-2,2 0,2-6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23.6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7CC8708-3D16-4CD6-A413-C6A318BA8B1F}" emma:medium="tactile" emma:mode="ink">
          <msink:context xmlns:msink="http://schemas.microsoft.com/ink/2010/main" type="writingRegion" rotatedBoundingBox="23186,9045 23893,14375 22523,14557 21816,9227">
            <msink:destinationLink direction="with" ref="{DB2AAC88-2036-4736-9704-548FF3C801EE}"/>
            <msink:destinationLink direction="with" ref="{9F16928D-067B-47DD-ACF9-6B361FC49CDB}"/>
          </msink:context>
        </emma:interpretation>
      </emma:emma>
    </inkml:annotationXML>
    <inkml:traceGroup>
      <inkml:annotationXML>
        <emma:emma xmlns:emma="http://www.w3.org/2003/04/emma" version="1.0">
          <emma:interpretation id="{A02215F0-BA84-4AC1-8E3C-5DFB94A73A3B}" emma:medium="tactile" emma:mode="ink">
            <msink:context xmlns:msink="http://schemas.microsoft.com/ink/2010/main" type="paragraph" rotatedBoundingBox="23186,9045 23893,14375 22523,14557 21816,9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1E8DD-7802-4F52-8F23-40353909DD7A}" emma:medium="tactile" emma:mode="ink">
              <msink:context xmlns:msink="http://schemas.microsoft.com/ink/2010/main" type="line" rotatedBoundingBox="23186,9045 23893,14375 22523,14557 21816,9227"/>
            </emma:interpretation>
          </emma:emma>
        </inkml:annotationXML>
        <inkml:traceGroup>
          <inkml:annotationXML>
            <emma:emma xmlns:emma="http://www.w3.org/2003/04/emma" version="1.0">
              <emma:interpretation id="{F3C2E99F-7A6D-4CC8-ADCA-16ED2AE7134D}" emma:medium="tactile" emma:mode="ink">
                <msink:context xmlns:msink="http://schemas.microsoft.com/ink/2010/main" type="inkWord" rotatedBoundingBox="23167,9044 23893,14375 22526,14561 21800,9230"/>
              </emma:interpretation>
              <emma:one-of disjunction-type="recognition" id="oneOf0">
                <emma:interpretation id="interp0" emma:lang="en-US" emma:confidence="0">
                  <emma:literal>intimin</emma:literal>
                </emma:interpretation>
                <emma:interpretation id="interp1" emma:lang="en-US" emma:confidence="0">
                  <emma:literal>intimin'</emma:literal>
                </emma:interpretation>
                <emma:interpretation id="interp2" emma:lang="en-US" emma:confidence="0">
                  <emma:literal>ioxilan'</emma:literal>
                </emma:interpretation>
                <emma:interpretation id="interp3" emma:lang="en-US" emma:confidence="0">
                  <emma:literal>iodipin'</emma:literal>
                </emma:interpretation>
                <emma:interpretation id="interp4" emma:lang="en-US" emma:confidence="0">
                  <emma:literal>toxin'</emma:literal>
                </emma:interpretation>
              </emma:one-of>
            </emma:emma>
          </inkml:annotationXML>
          <inkml:trace contextRef="#ctx0" brushRef="#br0">5220-1570,'4'0,"1"-4,4-5,4-5,5-1,2 4,2 2,1 3,1 3,-4 6,-5 10,-6 7,-3 8,-4 3,-1 0,-6-1,-1 2,-4 4,-4 0,-4-3,-2-3,1-2,-3 6,2 5,-4-1,2-2,6-3,4-8</inkml:trace>
          <inkml:trace contextRef="#ctx0" brushRef="#br0" timeOffset="1337">5639-1640,'-4'0,"-5"0,-5 0,0 3,-2 7,-2 8,-2 9,-2 9,4 5,4 0,5-3,3 0,4 5,1 0,10-8,6-10,5-8,7-9,7-8,5-9,1-6,-4-1,-6 2</inkml:trace>
          <inkml:trace contextRef="#ctx0" brushRef="#br0" timeOffset="2703">5942-1291,'-4'4,"-1"5,0 5,1 9,1 7,1 3,-3-4,-1-3,1 2,2 0,0 0,5-6,7-10,5-15,0-11,-2-11,1-5,-2-6,-2 0,0 5,0 5,-3 3,-1-4,-3 0,-1 0,4 1,-4 5,-2 6</inkml:trace>
          <inkml:trace contextRef="#ctx0" brushRef="#br0" timeOffset="4322">5406-312,'0'-4,"0"-10,8-1,6 1,6 3,6 4,0 6,-2 4,-4 5,-5 9,-6 10,-8 4,-17 5,-4 4,-8-1,1-3,1-3,6-4,1 13,5 12,4 4,4 0,3-6,2-11</inkml:trace>
          <inkml:trace contextRef="#ctx0" brushRef="#br0" timeOffset="5468">5686-289,'0'4,"0"9,-8 14,-14 23,-8 10,-3 4,1-6,6-9,10-4,13-10,15-12,12-8,11-8,12-5,4-6,-1-3,-10 0</inkml:trace>
          <inkml:trace contextRef="#ctx0" brushRef="#br0" timeOffset="6438">5988 84,'0'4,"-4"5,-1 13,-4 19,-1 18,2 3,3-1,1-11</inkml:trace>
          <inkml:trace contextRef="#ctx0" brushRef="#br0" timeOffset="7386">5639 737,'0'0</inkml:trace>
          <inkml:trace contextRef="#ctx0" brushRef="#br0" timeOffset="19903">6035-1268,'-4'0,"-2"4,-3 9,0 11,-3 12,1 9,2 0,3-3,2-5,2-5,1-4,5-6,6-8,0-1,4-4,3-3,2-2,2-3,2-1,0 0,1 0,0-1,4 0,-3-3,-6-5,-5-9,-7-6,-3-6,-2-7,-3 0,0 2,4 7,1 4,0 2,-4 5,-3 2,-4-1,-6 2,1 0,-3 2,-2 3,-3 3,3-1,0 0,-1 2,-2 2,-1 0,-1 2,-5 1,3 0</inkml:trace>
          <inkml:trace contextRef="#ctx0" brushRef="#br0" timeOffset="22161">5732-80,'0'-8,"0"-14,0-12,0-11,4-7,1 2,4 6,4 10,4 6,3 9,2 4,2 3,-4 5</inkml:trace>
          <inkml:trace contextRef="#ctx0" brushRef="#br0" timeOffset="23814">5895-428,'-4'0,"-5"4,-2 9,-2 3,1 2,2 2,0-2,0-1,3 2,-2-3,-3-1,0 2,-1-2,1 0,-5 2,0 1,-1 6,-1 3,-2 1,-1-1,4 0,0-2,4 0,3-1,5-1,10-3,10-6,9-5,5-5,2-2,-1-1,0-2,-6 0</inkml:trace>
          <inkml:trace contextRef="#ctx0" brushRef="#br0" timeOffset="8152">5639 1273,'0'0</inkml:trace>
          <inkml:trace contextRef="#ctx0" brushRef="#br0" timeOffset="8308">5639 1273,'0'0</inkml:trace>
          <inkml:trace contextRef="#ctx0" brushRef="#br0" timeOffset="8934">5826 1972,'0'0</inkml:trace>
          <inkml:trace contextRef="#ctx0" brushRef="#br0" timeOffset="9090">5826 1972,'0'0</inkml:trace>
          <inkml:trace contextRef="#ctx0" brushRef="#br0" timeOffset="9949">5802 2298,'0'0</inkml:trace>
          <inkml:trace contextRef="#ctx0" brushRef="#br0" timeOffset="10184">5802 2298,'0'0</inkml:trace>
          <inkml:trace contextRef="#ctx0" brushRef="#br0" timeOffset="11525">5592 2927,'0'-4,"0"-5,0-6,11-7,17-9,7-2,2 4,-2 7,-3 7,-3 7,-2 4,-1 3,-3 5,-4 7,-5 4,-6 5,-3 10,-4 24,-1 31,0 16,-5 3,-2-8,2-17,-4-21,1-17,1-11,2-11</inkml:trace>
          <inkml:trace contextRef="#ctx0" brushRef="#br0" timeOffset="13121">6151 2625,'-4'0,"-1"4,-4 5,-4 5,-5 9,-2 11,-2 12,3 3,4 0,5 0,4-4,3-6,3-6,0-4,1-3,0-3,0 0,3-5,10-5,6-5,3-4,7-2,5-6,9-2,0-8,2-1,0-7,-7 1</inkml:trace>
          <inkml:trace contextRef="#ctx0" brushRef="#br0" timeOffset="15181">6571 3276,'0'-4,"0"3,4 1,2 9,-1 14,-1 8,-1 3,-1 3,-1-1,-1-2,0-4,0-2,0-10,7-12,8-19,8-16,8-10,3-2,-4 1,-7 4,-4 8,-5 12,-5 14,0 10,-1 8,-3 6,3 6,-1 3,-1 0,-2-1,-1-2,-2-2,4-5,4-6,5-6,8-9,8-7,7-7,1-1,-6-2,-8 2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6.045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BBF6FD43-E913-4F3B-A54C-6F75D060B389}" emma:medium="tactile" emma:mode="ink">
          <msink:context xmlns:msink="http://schemas.microsoft.com/ink/2010/main" type="inkDrawing"/>
        </emma:interpretation>
      </emma:emma>
    </inkml:annotationXML>
    <inkml:trace contextRef="#ctx0" brushRef="#br0">190 1,'-4'0,"-5"0,-5 4,0 5,-2 9,-2 2,-2 5,-2 2,4 1,4-1,1-1,2 0,3-2,3 4,3 1,1-1,1 3,0 0,1 3,0 0,-1 1,0 0,1-3,3-3,5-6,9-3,10-5,11-5,12-5,8-2,3-2,-6-2,-8-4,-8-1,-8-4,-8-4,-9-3,-7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7.047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F18330BB-410A-4802-A3C3-AB5BE95EFC3B}" emma:medium="tactile" emma:mode="ink">
          <msink:context xmlns:msink="http://schemas.microsoft.com/ink/2010/main" type="inkDrawing"/>
        </emma:interpretation>
      </emma:emma>
    </inkml:annotationXML>
    <inkml:trace contextRef="#ctx0" brushRef="#br0">6 62,'-4'0,"2"0,10 0,16 0,15 0,13-4,5-5,6-5,-1 0,-7 2,-12 3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18.061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6D965570-974C-4355-8D5D-6F26B21A4698}" emma:medium="tactile" emma:mode="ink">
          <msink:context xmlns:msink="http://schemas.microsoft.com/ink/2010/main" type="inkDrawing"/>
        </emma:interpretation>
      </emma:emma>
    </inkml:annotationXML>
    <inkml:trace contextRef="#ctx0" brushRef="#br0">0 337,'4'0,"5"0,5 0,8-8,21-11,26-13,17-10,14-5,-6-3,-15 7,-17 11,-15 11,-16 5,-13 1,-9 4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20.249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766FF7C9-6545-4377-89E9-DB05B8E602D1}" emma:medium="tactile" emma:mode="ink">
          <msink:context xmlns:msink="http://schemas.microsoft.com/ink/2010/main" type="inkDrawing"/>
        </emma:interpretation>
      </emma:emma>
    </inkml:annotationXML>
    <inkml:trace contextRef="#ctx0" brushRef="#br0">1 430,'0'8,"4"15,9 14,2 10,7 5,4-3,1-10,-4-7,2-10,0-7,1-8,-1-4,4-3,1-1,-2-1,0 0,-2 1,-1 0,-5-4,-1 0,-5-8,-4-10,0-8,2-11,-1-7,-2-2,-3-1,-2 1,-2 5,-1 6,-1 6,-1 13,1 18,-1 25,5 21,1 19,4 14,0 11,-1 2,-2 2,-2 1,-2-3,-1-4,-1-10,0-13,-1-13,-7-7,-3-7,-11-5,-6-4,-3-6,1-7,1-5,-2-4,0-3,1-2,7-4,6-5,6-6,9-3,13-7,5-10,11-12,9-9,14-11,22-9,36-20,25-21,20-30,-6-14,-19 10,-24 21,-29 30,-27 28,-23 26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4.20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3F9EC98-5842-4579-8494-7347F593ACE3}" emma:medium="tactile" emma:mode="ink">
          <msink:context xmlns:msink="http://schemas.microsoft.com/ink/2010/main" type="inkDrawing"/>
        </emma:interpretation>
      </emma:emma>
    </inkml:annotationXML>
    <inkml:trace contextRef="#ctx0" brushRef="#br0">48 123,'-4'0,"-2"4,1 5,1 5,1 9,1 3,-3 6,0 9,0 14,1 9,2 1,0-1,1-9,5-9,5-5,10-5,4-9,4-9,0-7,0-6,-1-4,-1-1,-4-6,-7-13,0-7,0-4,-2-4,-3-1,2 3,-3 1,-1 0,2-1,-1 3,-2-3,-2 1,-1-3,-2 1,0-6,-1 0,-1 2,-3 0,-6-2,-4 2,-5 7,2 4,-1 8,-1 6,-1 5,-1 4,-2 2,-4 2,-1 0,3 9,7 9,6 6,5 3,4 5,2 4,2 0,0-2,0-4,0-2,0-3,3-5,6-7,4-6,5-3,2-4,1-1,2-1,1 0,3 0,5 0,1 0,-5 1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5.82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C830DDE-32C0-4BBB-8112-C35C9E837C25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0,'0'4,"0"5,0 6,0 7,0 5,0 1,0 0,4-1,5-5,5-6,5-6,2-4,6-4,6-2,1-1,0-4,-3-2,-7-3,-6-4,-8-3,-4-4,-4-1,-6-1,-11 3,-5 5,-5 5,-5 4,-2 4,1 1,1-2,2-1,2 0,6 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6.76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6CF621D-1ADD-4E99-B582-904F20A98FF1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1,'0'4,"7"1,16 0,19 0,18-2,11-2,1 0,-7 0,-11-1,-15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7.6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F239AD7-08C1-4C2A-AAFE-6429BD50DD8F}" emma:medium="tactile" emma:mode="ink">
          <msink:context xmlns:msink="http://schemas.microsoft.com/ink/2010/main" type="inkDrawing"/>
        </emma:interpretation>
      </emma:emma>
    </inkml:annotationXML>
    <inkml:trace contextRef="#ctx0" brushRef="#br0">1 67,'0'4,"4"1,13 0,16-1,13-5,8-2,6-5,-3-1,-7 1,-4-2,1-3,-2-4,-10 2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39.5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85D28F1-03BD-4E5A-A9AB-593FB9F6F086}" emma:medium="tactile" emma:mode="ink">
          <msink:context xmlns:msink="http://schemas.microsoft.com/ink/2010/main" type="inkDrawing"/>
        </emma:interpretation>
      </emma:emma>
    </inkml:annotationXML>
    <inkml:trace contextRef="#ctx0" brushRef="#br0">1 287,'0'-4,"0"-9,0-7,0-7,0-4,4-3,9-1,7-2,7 5,12 8,2 8,3 7,-3 5,-3 3,-6 2,-3 1,-3-1,-6 5,-6 4,-6 5,-4 3,-2 4,-3 1,0 4,0 3,0-1,0 3,-3 4,-2 0,-7-2,-6-4,-3-2,-2-2,-1-1,0-2,0 0,1 4,0 5,0 1,0 3,5-1,1-2,4-3,4-2,4-3,-1-1,0-1,2 0,-2-4,3-5,11-5,9-5,4-2,8-1,2-6,1-2,3 1,-1-3,-2 1,-2 1,-2 1,-2 3,7-3,10-4,6 0,-6-3,-6 1,-8 3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2.69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7B356CD-5C0C-44A2-9D72-A4FD0B06BEF0}" emma:medium="tactile" emma:mode="ink">
          <msink:context xmlns:msink="http://schemas.microsoft.com/ink/2010/main" type="inkDrawing"/>
        </emma:interpretation>
      </emma:emma>
    </inkml:annotationXML>
    <inkml:trace contextRef="#ctx0" brushRef="#br0">0 21,'0'4,"0"5,0 10,0 8,0 17,0 15,0 11,0 1,0-8,0-10,0-11,0-8,8-10,11-9,5-7,4-5,0-3,3-2,5 1,0-1,2-4,-2 0,-2-4,-4-3,-7-5,-7-6,-6-11,-5-12,-4-5,-1 2,-1 1,-1 5,-3 7,-1 5,-4 4,-4 7,-7 3,-8 0,-4 4,1 4,-3 3,1 0,2 1,3 0,2 3,2 5,5 6,6 10,5 10,5 11,2 12,2 1,1-5,0-6,8-10,6-6,5-4,3-5,5-5,6-5,1-3,-1-3,1 0,-1-1,-2 0,-4 0,-5-4,-7-1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8.9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B2AAC88-2036-4736-9704-548FF3C801EE}" emma:medium="tactile" emma:mode="ink">
          <msink:context xmlns:msink="http://schemas.microsoft.com/ink/2010/main" type="inkDrawing" rotatedBoundingBox="21414,9024 21596,14610 20900,14632 20718,9047" semanticType="verticalRange" shapeName="Other">
            <msink:sourceLink direction="with" ref="{07CC8708-3D16-4CD6-A413-C6A318BA8B1F}"/>
          </msink:context>
        </emma:interpretation>
      </emma:emma>
    </inkml:annotationXML>
    <inkml:trace contextRef="#ctx0" brushRef="#br0">77 0,'0'4,"0"9,0 11,0 24,0 25,0 19,0 22,0 35,5 36,0 26,0 24,7 41,5 31,8 12,0-12,-5-32,-5-30,-10-21,-13-14,-17-13,-9-26,-2-18,1-22,6-18,9-1,7 1,6-8,4-12,3-16,1-12,0-13,1-12,-1-4,0-5,0-3,-1-3,0 2,0 1,4 4,5 3,1 5,0-1,0 5,4 6,-1 8,2 9,1-3,-1-8,0-14,-2-10,-3-6,-4-4,-2-2,-2 0,2-3,5-5,12-9,27-8,17-7,5-6,-5 0,-9 3,-11 4,-9 5,-7 2,-4-2,2-3,0-1,-5 2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3.55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2F375F0-3272-45E9-A8C7-3C422B061744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0,'0'4,"0"5,0 9,0 10,0 8,0 5,0 0,0-3,0-4,0-4,0-7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4.48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A9F8F87-A6F2-4EB4-AAEF-56A6FF7DDD6A}" emma:medium="tactile" emma:mode="ink">
          <msink:context xmlns:msink="http://schemas.microsoft.com/ink/2010/main" type="inkDrawing"/>
        </emma:interpretation>
      </emma:emma>
    </inkml:annotationXML>
    <inkml:trace contextRef="#ctx0" brushRef="#br0">1 67,'4'0,"13"0,19-4,20-1,16-8,4-2,-7 2,-8 3,-14 4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5.34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0F31CCD-423A-40BA-AD4B-0AD987ADE612}" emma:medium="tactile" emma:mode="ink">
          <msink:context xmlns:msink="http://schemas.microsoft.com/ink/2010/main" type="inkDrawing"/>
        </emma:interpretation>
      </emma:emma>
    </inkml:annotationXML>
    <inkml:trace contextRef="#ctx0" brushRef="#br0">1 137,'4'0,"9"0,2-4,7-1,4 0,5-3,5-5,4 1,8-1,3-4,-3 2,-5-1,-7 3,-5 3,-8 4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7:47.90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D361895-A145-4A2B-970A-E8B1FA3F6426}" emma:medium="tactile" emma:mode="ink">
          <msink:context xmlns:msink="http://schemas.microsoft.com/ink/2010/main" type="inkDrawing"/>
        </emma:interpretation>
      </emma:emma>
    </inkml:annotationXML>
    <inkml:trace contextRef="#ctx0" brushRef="#br0">0 355,'4'-4,"6"-17,8-21,2-15,1-6,-3 0,-5 7,-4 16,-3 32,-4 32,-1 28,-2 14,0 7,0-1,1-9,-1-11,1-7,-1 2,1 0,0-4,0-5,0-1,0 1,0-2,-4-8,-5-7,-1-4,-3-6,-3-3,-3-4,5-2,10-2,9-1,8 0,6 0,3 1,2-1,5 1,2 0,2-1,1-2,-2-3,-6-3,-4 0,-6 1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04.11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59605BB6-A3F2-45A6-B9C3-DFBC8C29B664}" emma:medium="tactile" emma:mode="ink">
          <msink:context xmlns:msink="http://schemas.microsoft.com/ink/2010/main" type="inkDrawing" rotatedBoundingBox="5405,1304 5420,1304 5420,1319 5405,1319" shapeName="Other"/>
        </emma:interpretation>
      </emma:emma>
    </inkml:annotationXML>
    <inkml:trace contextRef="#ctx0" brushRef="#br0">0 0,'0'0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2:06.452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9027C4FC-6028-4D3B-811C-E37795709582}" emma:medium="tactile" emma:mode="ink">
          <msink:context xmlns:msink="http://schemas.microsoft.com/ink/2010/main" type="writingRegion" rotatedBoundingBox="10299,2698 10893,2698 10893,3497 10299,3497"/>
        </emma:interpretation>
      </emma:emma>
    </inkml:annotationXML>
    <inkml:traceGroup>
      <inkml:annotationXML>
        <emma:emma xmlns:emma="http://www.w3.org/2003/04/emma" version="1.0">
          <emma:interpretation id="{7B3362E6-022F-4E9A-96EC-A66CD23713A2}" emma:medium="tactile" emma:mode="ink">
            <msink:context xmlns:msink="http://schemas.microsoft.com/ink/2010/main" type="paragraph" rotatedBoundingBox="10299,2698 10893,2698 10893,3497 10299,3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F8E6C1-1C30-497D-81A2-62C2DCA5D45D}" emma:medium="tactile" emma:mode="ink">
              <msink:context xmlns:msink="http://schemas.microsoft.com/ink/2010/main" type="line" rotatedBoundingBox="10299,2698 10893,2698 10893,3497 10299,3497"/>
            </emma:interpretation>
          </emma:emma>
        </inkml:annotationXML>
        <inkml:traceGroup>
          <inkml:annotationXML>
            <emma:emma xmlns:emma="http://www.w3.org/2003/04/emma" version="1.0">
              <emma:interpretation id="{5C04AD8A-ED6F-4C6C-9207-9571E9493006}" emma:medium="tactile" emma:mode="ink">
                <msink:context xmlns:msink="http://schemas.microsoft.com/ink/2010/main" type="inkWord" rotatedBoundingBox="10299,2698 10893,2698 10893,3497 10299,3497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-1467 608,'0'-4,"0"-5,0-10,0-4,0-7,0-2,0-4,0 0,0 3,3 7,7 7,0 4,3 4,3 3,3 4,2 2,1 2,6 5,-3 5,3 5,-4 4,-2-1,-4 0,-6 1,-5 1,-7 10,-8 6,-10 11,-3 0,-5 0,-2 0,0-7,4-8,7-4,1-4,5 3,-1 0,2 8,3 5,3 4,-3 3,1-3,4-17,8-21,10-23,10-17,9-6,10-5,10-2,14 6,5 7,-8 9,-10 8,-14 4,-12 4,-6 3,-7 3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08.93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10E9F8C7-5BA0-4FBB-8F55-12309235B8E3}" emma:medium="tactile" emma:mode="ink">
          <msink:context xmlns:msink="http://schemas.microsoft.com/ink/2010/main" type="inkDrawing"/>
        </emma:interpretation>
      </emma:emma>
    </inkml:annotationXML>
    <inkml:trace contextRef="#ctx0" brushRef="#br0">46 72,'-4'0,"-2"4,2 5,0 6,-3 3,0 3,0 2,3 1,1 0,5-3,11-7,6-4,5-5,1-2,2-3,-6-5,-4-5,-7-5,-4-4,-4-7,-5-2,-3-2,0 2,-3 5,-4 6,-3 6,-4 5,2 8,4 7,4 6,5 5,2 2,2 2,1 1,5-4,5-5,5-6,0-9,-3-8,-3-6,-3-6,-3-4,-1 7,-2 10,0 9,3 5,5 1,6-1,0-6,-3-8,-2-10,-3-6,-7-4,-3-1,-5 3,-5 7,-3 6,-4 4,2 8,1 4,3 4,4 6,4 3,3 3,2 2,2 1,4-3,6-6,6-5,3-5,2-2,2-7,-2-5,-6-7,-9 1,-10-2,-7 2,-3 0,-2 2,-3 4,-2 3,-1 2,3 7,4 6,6 6,3 4,4 2,1 3,2 0,3-3,7-6,4-5,4-4,2-3,-2-7,-4-6,-5-5,-4-4,-3-4,-2 0,-1-2,-5 5,-1 4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1.07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9E29438-BB18-47F9-8D93-AD99CC034AF9}" emma:medium="tactile" emma:mode="ink">
          <msink:context xmlns:msink="http://schemas.microsoft.com/ink/2010/main" type="inkDrawing"/>
        </emma:interpretation>
      </emma:emma>
    </inkml:annotationXML>
    <inkml:trace contextRef="#ctx0" brushRef="#br0">0 10,'4'0,"9"0,11 0,13 0,7 0,6 0,-3 0,-6 0,-4 0,-10-4,-9-2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2.52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7B584F29-19D5-4769-840D-C30A74483282}" emma:medium="tactile" emma:mode="ink">
          <msink:context xmlns:msink="http://schemas.microsoft.com/ink/2010/main" type="inkDrawing"/>
        </emma:interpretation>
      </emma:emma>
    </inkml:annotationXML>
    <inkml:trace contextRef="#ctx0" brushRef="#br0">0 14,'4'0,"9"0,7 0,7 0,12 0,6 0,0 0,-4 0,-4 0,-6 0,-7-4,-4-1,-5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14.89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18CCE9A-B115-46C4-9EA5-9F097AB42783}" emma:medium="tactile" emma:mode="ink">
          <msink:context xmlns:msink="http://schemas.microsoft.com/ink/2010/main" type="inkDrawing"/>
        </emma:interpretation>
      </emma:emma>
    </inkml:annotationXML>
    <inkml:trace contextRef="#ctx0" brushRef="#br0">67 109,'0'-4,"8"-6,3-4,-1-4,2 1,-1-1,-3-1,-2 11,-2 10,-2 13,-2 16,0 11,0 1,-1-2,1 0,-1-3,1-4,0-4,0-3,0-2,0-2,0 0,0 0,0-1,-4 1,-5-4,-5-6,-5 0,-2-3,-2-2,-1-4,8-2,10-1,14-1,18 0,16-5,9-1,0 1,-5 0,-6 2,-10-3,-10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21.79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F16928D-067B-47DD-ACF9-6B361FC49CDB}" emma:medium="tactile" emma:mode="ink">
          <msink:context xmlns:msink="http://schemas.microsoft.com/ink/2010/main" type="inkDrawing" rotatedBoundingBox="24796,8762 25091,14629 24201,14673 23907,8807" semanticType="verticalRange" shapeName="Other">
            <msink:sourceLink direction="with" ref="{07CC8708-3D16-4CD6-A413-C6A318BA8B1F}"/>
          </msink:context>
        </emma:interpretation>
      </emma:emma>
    </inkml:annotationXML>
    <inkml:trace contextRef="#ctx0" brushRef="#br0">1 0,'8'4,"10"5,15 2,21-2,25-2,27-3,11-1,2-2,-8 0,-18-1,-22-5,-22 12,-20 11,-19 23,-14 52,-12 66,-2 56,1 81,4 87,5 55,2 71,4 37,1-8,13-3,20-30,13-57,7-77,2-90,-8-88,-12-74,-16-56,-14-39,-17-24,-17-12,-23-4,-28 1,-10 3,5 4,14 3,15 2,13 2,10 1,3 0,3 5,3 0,0 1,6-2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3.952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23B1C847-F3F5-4AAE-B9D9-99F5A48B4F6B}" emma:medium="tactile" emma:mode="ink">
          <msink:context xmlns:msink="http://schemas.microsoft.com/ink/2010/main" type="inkDrawing"/>
        </emma:interpretation>
      </emma:emma>
    </inkml:annotationXML>
    <inkml:trace contextRef="#ctx0" brushRef="#br0">240 0,'-3'4,"-3"6,-3 4,-4 12,-4 14,-3 11,-6 6,-3 0,0-1,1-6,5-8,3-7,4-9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4.855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B29D4BFD-6C5B-4FE7-A38C-3420CF4E75E3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0,'0'4,"4"1,5 5,14 3,9 8,13 8,13 12,6 2,-5 2,-8-7,-9-6,-11-8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5.793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DFF600AC-53C8-4434-AEDE-55CB23EDC433}" emma:medium="tactile" emma:mode="ink">
          <msink:context xmlns:msink="http://schemas.microsoft.com/ink/2010/main" type="inkDrawing"/>
        </emma:interpretation>
      </emma:emma>
    </inkml:annotationXML>
    <inkml:trace contextRef="#ctx0" brushRef="#br0">1 24,'4'0,"13"0,20 0,15-4,7-1,1 0,-6 1,-7 1,-9 1,-6 2,-5-1,-6 1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6.841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5667D2C7-7D2C-40B8-AA10-98A949234453}" emma:medium="tactile" emma:mode="ink">
          <msink:context xmlns:msink="http://schemas.microsoft.com/ink/2010/main" type="inkDrawing"/>
        </emma:interpretation>
      </emma:emma>
    </inkml:annotationXML>
    <inkml:trace contextRef="#ctx0" brushRef="#br0">0 5,'0'4,"4"1,10 0,13-1,11-1,7-2,7 0,-1 0,-5-1,-7 0,-5-1,-10-3,-4-1,-5-4,-6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29.043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ignorePressure" value="1"/>
    </inkml:brush>
  </inkml:definitions>
  <inkml:traceGroup>
    <inkml:annotationXML>
      <emma:emma xmlns:emma="http://www.w3.org/2003/04/emma" version="1.0">
        <emma:interpretation id="{07AC7676-EBDB-43B7-B66C-A2E0A8DD6A93}" emma:medium="tactile" emma:mode="ink">
          <msink:context xmlns:msink="http://schemas.microsoft.com/ink/2010/main" type="inkDrawing"/>
        </emma:interpretation>
      </emma:emma>
    </inkml:annotationXML>
    <inkml:trace contextRef="#ctx0" brushRef="#br0">102 143,'0'4,"0"5,0 5,0 5,0 10,0 12,0 4,0-2,4-5,5-9,5-5,5-6,2-7,2-5,1-4,0-2,1 0,-1-2,0-3,-1-5,5-9,1-10,-1 2,-1 0,-5 1,-6 1,-6 1,-5 0,-3 1,-2 0,0 0,-2-4,1-2,-4 5,-5 6,-4 2,-5 0,-2 3,2-1,-4 3,-1 2,-1 4,-1 1,1 3,1 1,4 4,5 6,6 5,0-1,-2 3,-4-3,-2 1,0 1,1-1,2 0,-5 1,-2 7,-6 6,-2 4,3-5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4.557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4A9695E1-D6B1-4701-8BE9-622681783DFA}" emma:medium="tactile" emma:mode="ink">
          <msink:context xmlns:msink="http://schemas.microsoft.com/ink/2010/main" type="inkDrawing"/>
        </emma:interpretation>
      </emma:emma>
    </inkml:annotationXML>
    <inkml:trace contextRef="#ctx0" brushRef="#br0">22 79,'0'-4,"-4"-1,-1 4,0 6,1 7,1 4,5 1,6-4,6-3,4-4,0-7,-4-6,-4-8,-4-3,-3-4,-2-2,-5 3,-5 6,-6 5,0 7,2 10,0 6,2 6,2 3,4 2,6-3,3-1,4-4,6-5,0-8,-3-17,-2-9,-4-6,-2-1,-2 1,-4 4,-3 8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6.574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1C528F6D-7DA1-481F-9F29-155B562FC5DF}" emma:medium="tactile" emma:mode="ink">
          <msink:context xmlns:msink="http://schemas.microsoft.com/ink/2010/main" type="inkDrawing"/>
        </emma:interpretation>
      </emma:emma>
    </inkml:annotationXML>
    <inkml:trace contextRef="#ctx0" brushRef="#br0">0 260,'0'-4,"0"-5,0-5,0-4,0-3,0-6,5-3,0 1,4 1,4 4,4 8,3 1,6 5,7 2,1 4,-1 2,-2 2,-2 0,-2 1,-3-1,-4 5,-6 5,-5 4,-5 5,-2 2,-2 2,-1 1,0 0,-4 1,-1-1,-4-4,0-2,-2 1,-3 0,-3-2,2-1,-1-3,3 0,0-1,-3 0,3 3,0-2,1 2,0-3,1 1,4 3,2 2,3 2,1 1,2 2,0 0,1 1,-1-4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08:58.577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Group>
    <inkml:annotationXML>
      <emma:emma xmlns:emma="http://www.w3.org/2003/04/emma" version="1.0">
        <emma:interpretation id="{6EED47A0-8F1B-4C7F-A606-6E0191BD778D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0,'0'4,"3"1,7 0,4-1,4-1,-5-1,-8-1,-10-1,-7 0,-2 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18.30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DFE9CFE-8FE7-4FA7-A6E4-2FC94F2D3FD5}" emma:medium="tactile" emma:mode="ink">
          <msink:context xmlns:msink="http://schemas.microsoft.com/ink/2010/main" type="writingRegion" rotatedBoundingBox="8831,10577 10732,12864 10238,13275 8337,10988"/>
        </emma:interpretation>
      </emma:emma>
    </inkml:annotationXML>
    <inkml:traceGroup>
      <inkml:annotationXML>
        <emma:emma xmlns:emma="http://www.w3.org/2003/04/emma" version="1.0">
          <emma:interpretation id="{4B13818C-3338-4D41-8099-B6103E897633}" emma:medium="tactile" emma:mode="ink">
            <msink:context xmlns:msink="http://schemas.microsoft.com/ink/2010/main" type="paragraph" rotatedBoundingBox="8831,10577 10732,12864 10238,13275 8337,10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90AAEA-26BF-4E12-8E96-6906F5B72E7C}" emma:medium="tactile" emma:mode="ink">
              <msink:context xmlns:msink="http://schemas.microsoft.com/ink/2010/main" type="line" rotatedBoundingBox="8831,10577 10732,12864 10238,13275 8337,10988"/>
            </emma:interpretation>
          </emma:emma>
        </inkml:annotationXML>
        <inkml:traceGroup>
          <inkml:annotationXML>
            <emma:emma xmlns:emma="http://www.w3.org/2003/04/emma" version="1.0">
              <emma:interpretation id="{50293E45-B8A9-4C26-9002-9BE31D11B3F6}" emma:medium="tactile" emma:mode="ink">
                <msink:context xmlns:msink="http://schemas.microsoft.com/ink/2010/main" type="inkWord" rotatedBoundingBox="8716,10673 8813,10790 8667,10911 8570,10794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28 75,'0'4,"4"1,5 0,5-1,8-2,5 0,1-1,0-4,-5-7,-7-4,-9-5,-10 2,-9 3,-5 4,-9 4,-4 3,0 2,5 5,2 2,6 3,5 6,5 2,3 4,7-3,11-3,10-5,6-5,1-2,-4-10,-7-7,-11-7,-7 2</inkml:trace>
        </inkml:traceGroup>
        <inkml:traceGroup>
          <inkml:annotationXML>
            <emma:emma xmlns:emma="http://www.w3.org/2003/04/emma" version="1.0">
              <emma:interpretation id="{4C81A7BF-2122-408D-9EF0-70BA659AB66D}" emma:medium="tactile" emma:mode="ink">
                <msink:context xmlns:msink="http://schemas.microsoft.com/ink/2010/main" type="inkWord" rotatedBoundingBox="9061,11048 9321,11361 8990,11635 8731,11323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1718">283 704,'-4'0,"-1"5,-1 4,6 1,3 3,4 3,9-1,10-3,5-4,4-3,5-2,3-2,-2-9,-3-11,-5-10,-8-5,-8-3,-6-1,-6 4,-4 2,-2 4,-4 1,-10 7,-14 6,-14 5,-11 5,-1 2,5 3,7 0,7 0,10 4,5 5,6 5,6 3,4 8,3 2,2 5,1 0,4 0,5-7,10-4,8-5,8-6,1-4,3-4,-2-7,1-5,-6-7,-10-7,-7-4,-7-2,-6 0,-10-2,-8 3,-10 8,-4 2,-2 4,1 5,2 4,5 6,7 8,5 6,6 4,11-1,12-4,12-7,4-10,0-8,-9-2,-17 1,-14 3,-14 3,-7 2,-3 2,3 9,7 7,6 6,6 3,8-2,8-6,7-4,4-4,8-4,2-2,1-1,-5-5,-15-5,-16-1,-16 1,-8 3,-3 2,9 2,8 1</inkml:trace>
        </inkml:traceGroup>
        <inkml:traceGroup>
          <inkml:annotationXML>
            <emma:emma xmlns:emma="http://www.w3.org/2003/04/emma" version="1.0">
              <emma:interpretation id="{B71B7EE7-D746-44E0-BBE9-B956DF326205}" emma:medium="tactile" emma:mode="ink">
                <msink:context xmlns:msink="http://schemas.microsoft.com/ink/2010/main" type="inkWord" rotatedBoundingBox="9456,11727 9645,11954 9438,12127 9248,11899">
                  <msink:destinationLink direction="with" ref="{FA2A1B58-2D11-4182-A0CE-702D6AFD1133}"/>
                </msink:context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878">773 1100,'0'4,"0"5,0 5,0 4,0 4,0 1,0 1,0 0,0 4,8 2,2-1,8-5,5-7,-2-10,-4-10,-5-9,-5-6,-3-8,-3-4,-5 4,-2 2,-4 5,-8 6,-5 5,-7 3,2 12,2 4,5 4,18-1,26-2,16-4,10-2,1-4,-5-4,-10-7,-10-6,-10-4,-8-3,-8 3,-9 0,-10 3,-5 5,-4 4,-7-1,-7 1,1 2,4 1,7 6,10 7,8 9,6 5,5 4,6-4,11-5,2-6</inkml:trace>
        </inkml:traceGroup>
        <inkml:traceGroup>
          <inkml:annotationXML>
            <emma:emma xmlns:emma="http://www.w3.org/2003/04/emma" version="1.0">
              <emma:interpretation id="{27A7075E-3279-4536-AD5B-9491A8E229B2}" emma:medium="tactile" emma:mode="ink">
                <msink:context xmlns:msink="http://schemas.microsoft.com/ink/2010/main" type="inkWord" rotatedBoundingBox="10097,12099 10732,12864 10238,13275 9603,12510"/>
              </emma:interpretation>
              <emma:one-of disjunction-type="recognition" id="oneOf3">
                <emma:interpretation id="interp15" emma:lang="en-US" emma:confidence="0">
                  <emma:literal>°</emma:literal>
                </emma:interpretation>
                <emma:interpretation id="interp16" emma:lang="en-US" emma:confidence="0">
                  <emma:literal>9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@</emma:literal>
                </emma:interpretation>
                <emma:interpretation id="interp1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4782">1331 1636,'-4'4,"3"1,5 0,10-1,11-1,5-5,1-2,0-5,-6-4,-7-5,-11-2,-14 2,-14 3,-7 6,-3 3,-5 3,1 2,2 1,6 5,9 5,6 5,10 0,13 1,12-2,11-3,7-3,1-4,-3-2,-9-6,-8-5,-9-6,-6-4,-4-7,-3-3,-6 4,-5 5,-5 7,1 6</inkml:trace>
          <inkml:trace contextRef="#ctx0" brushRef="#br0" timeOffset="3367">1402 2173,'-4'0,"-6"0,-4 0,-1 4,7 1,9 0,8-1,10-1,10-1,4-1,-3-5,-12-5,-12-5,-11-5,-9-2,-6 1,-3 5,-2 5,3 8,6 8,5 8,5 4,3 4,10-2,8-4,5-5,0-9,-5-8,-3-7,-5-5,-7 0,-8 3,-2 4</inkml:trace>
          <inkml:trace contextRef="#ctx0" brushRef="#br0" timeOffset="6401">2031 2079,'-3'0,"-7"0,0 8,1 7,2 4,6 0,12-5,7-3,5-4,-1-8,-1-3,-4-5,-5-5,-4-4,-8 1,-11 4,-9 3,-4 4,2 3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03.4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26FAD47-F85C-4781-8891-172AAAB510E7}" emma:medium="tactile" emma:mode="ink">
          <msink:context xmlns:msink="http://schemas.microsoft.com/ink/2010/main" type="inkDrawing" rotatedBoundingBox="3606,13563 12407,13206 12415,13385 3613,13742" shapeName="Other"/>
        </emma:interpretation>
      </emma:emma>
    </inkml:annotationXML>
    <inkml:trace contextRef="#ctx0" brushRef="#br0">0 351,'8'0,"7"0,4 0,7 0,8 0,1 0,3 0,7 0,7 0,19-4,37-6,36-4,33-4,22 1,28-9,44-3,27 2,10 3,4 1,25 1,42 3,24 2,42-5,69-2,53 3,7 5,-21 5,-11 4,-44 8,-55 7,-66 3,-82-1,-80-2,-71-2,-57 1,-43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1.86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912E7BE-768E-4145-A3CF-863ABF3AAC79}" emma:medium="tactile" emma:mode="ink">
          <msink:context xmlns:msink="http://schemas.microsoft.com/ink/2010/main" type="writingRegion" rotatedBoundingBox="16824,10695 20128,10695 20128,12367 16824,12367"/>
        </emma:interpretation>
      </emma:emma>
    </inkml:annotationXML>
    <inkml:traceGroup>
      <inkml:annotationXML>
        <emma:emma xmlns:emma="http://www.w3.org/2003/04/emma" version="1.0">
          <emma:interpretation id="{C1A4AC98-AA32-4F34-91D0-A04D7FEECB9A}" emma:medium="tactile" emma:mode="ink">
            <msink:context xmlns:msink="http://schemas.microsoft.com/ink/2010/main" type="paragraph" rotatedBoundingBox="16824,10695 20128,10695 20128,12367 16824,12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D7CF1-79EA-421C-AC1C-F946367F5D3A}" emma:medium="tactile" emma:mode="ink">
              <msink:context xmlns:msink="http://schemas.microsoft.com/ink/2010/main" type="line" rotatedBoundingBox="16824,10695 20128,10695 20128,12367 16824,12367"/>
            </emma:interpretation>
          </emma:emma>
        </inkml:annotationXML>
        <inkml:traceGroup>
          <inkml:annotationXML>
            <emma:emma xmlns:emma="http://www.w3.org/2003/04/emma" version="1.0">
              <emma:interpretation id="{528E607C-DDE2-4DBC-A68E-5EBE8C22E629}" emma:medium="tactile" emma:mode="ink">
                <msink:context xmlns:msink="http://schemas.microsoft.com/ink/2010/main" type="inkWord" rotatedBoundingBox="16824,10695 20128,10695 20128,12367 16824,12367"/>
              </emma:interpretation>
              <emma:one-of disjunction-type="recognition" id="oneOf0">
                <emma:interpretation id="interp0" emma:lang="en-US" emma:confidence="0">
                  <emma:literal>TE</emma:literal>
                </emma:interpretation>
                <emma:interpretation id="interp1" emma:lang="en-US" emma:confidence="0">
                  <emma:literal>XE</emma:literal>
                </emma:interpretation>
                <emma:interpretation id="interp2" emma:lang="en-US" emma:confidence="0">
                  <emma:literal>KE</emma:literal>
                </emma:interpretation>
                <emma:interpretation id="interp3" emma:lang="en-US" emma:confidence="0">
                  <emma:literal>XEE</emma:literal>
                </emma:interpretation>
                <emma:interpretation id="interp4" emma:lang="en-US" emma:confidence="0">
                  <emma:literal>XLE</emma:literal>
                </emma:interpretation>
              </emma:one-of>
            </emma:emma>
          </inkml:annotationXML>
          <inkml:trace contextRef="#ctx0" brushRef="#br0">0 108,'4'-4,"9"-1,15-4,25-8,29-6,15 2,0 4,-10 5,-18 13,-18 13,-17 13,-15 14,-10 19,-7 32,-4 27,-1 10,-1-2,-3-10,-8-17,-10-18,-12-11,-8-13,-1-9,-3-1,5 4,4-4,3-1,5 2,8-2,3-10,6-11</inkml:trace>
          <inkml:trace contextRef="#ctx0" brushRef="#br0" timeOffset="1241">1258-125,'-4'0,"-6"0,-8 4,-17 9,-12 11,-12 28,-12 42,-7 36,3 19,5 6,12-10,15-16,15-22,12-22,9-10,6 7,10 13,17-2,10-9,5-18,-2-21,5-18,14-13,18-10,11-4,3-4,-2 0,-8 1,-13 0,-15 1,-8 0,-8 2,-1-8,5-11,-1-9,-3-9,-7-1,-9 5</inkml:trace>
          <inkml:trace contextRef="#ctx0" brushRef="#br0" timeOffset="2250">2214 294,'4'0,"9"0,14-4,35-2,38 1,26 1,7 1,-7 1,-21 1,-24 1,-26 0</inkml:trace>
          <inkml:trace contextRef="#ctx0" brushRef="#br0" timeOffset="3109">2260 690,'0'-4,"12"-1,11-5,11-3,10 0,15-2,20-2,29-2,27 2,15-1,-10 4,-25 4,-29 3,-27 4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02.18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BE0EC69-146B-47AB-B0DC-7D6F5640622C}" emma:medium="tactile" emma:mode="ink">
          <msink:context xmlns:msink="http://schemas.microsoft.com/ink/2010/main" type="inkDrawing" rotatedBoundingBox="7572,10880 7914,15995 7775,16004 7434,10889" semanticType="callout" shapeName="Other"/>
        </emma:interpretation>
      </emma:emma>
    </inkml:annotationXML>
    <inkml:trace contextRef="#ctx0" brushRef="#br0">73 0,'-4'0,"-5"0,-6 4,1 6,2 8,4 13,2 14,3 22,2 29,0 16,2 22,-1 43,1 51,11 55,16 101,15 76,12 33,1-10,-6-22,-10-47,-13-62,-11-70,-8-73,-5-62,-4-46,-1-35,0-25,0-19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14.050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1F24618D-DCD0-4851-9C30-1500CE13C060}" emma:medium="tactile" emma:mode="ink">
          <msink:context xmlns:msink="http://schemas.microsoft.com/ink/2010/main" type="writingRegion" rotatedBoundingBox="7778,10994 8016,10994 8016,11248 7778,11248"/>
        </emma:interpretation>
      </emma:emma>
    </inkml:annotationXML>
    <inkml:traceGroup>
      <inkml:annotationXML>
        <emma:emma xmlns:emma="http://www.w3.org/2003/04/emma" version="1.0">
          <emma:interpretation id="{F90AA20C-AD01-4158-B206-F0FE7410CDAA}" emma:medium="tactile" emma:mode="ink">
            <msink:context xmlns:msink="http://schemas.microsoft.com/ink/2010/main" type="paragraph" rotatedBoundingBox="7778,10994 8016,10994 8016,11248 7778,11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E8F0D5-E520-46FF-A948-34EA6D8530DC}" emma:medium="tactile" emma:mode="ink">
              <msink:context xmlns:msink="http://schemas.microsoft.com/ink/2010/main" type="line" rotatedBoundingBox="7778,10994 8016,10994 8016,11248 7778,11248"/>
            </emma:interpretation>
          </emma:emma>
        </inkml:annotationXML>
        <inkml:traceGroup>
          <inkml:annotationXML>
            <emma:emma xmlns:emma="http://www.w3.org/2003/04/emma" version="1.0">
              <emma:interpretation id="{78D1E1CA-9421-4288-979C-4B897AD4427A}" emma:medium="tactile" emma:mode="ink">
                <msink:context xmlns:msink="http://schemas.microsoft.com/ink/2010/main" type="inkWord" rotatedBoundingBox="7778,10994 8016,10994 8016,11248 7778,1124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°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obo</emma:literal>
                </emma:interpretation>
              </emma:one-of>
            </emma:emma>
          </inkml:annotationXML>
          <inkml:trace contextRef="#ctx0" brushRef="#br0">75 190,'-4'0,"-2"4,1 5,1 6,5-1,7-2,5-3,1-7,-2-8,-3-7,-7-2,-4-1,-5 2,-6 2,-5 5,-3 2,-1 3,2 5,9 2,14 1,10-1,12-2,8-9,8-3,-4-8,-4-2,-8-1,-8-1,-7-1,-9 3,-8 1,-8 4,-5 4,-3 3,-1 4,-1 2,4 5,6 5,4 6,2 4,1 3,6-2,8-2,7-2,4-5,4-4,2-3,-2-7,-10-6,-13-6,-12 0,-10 3,-6 2,3 8,6 8,6 7,10 1,9-2,9-3,9-3,6-2,-3-6,-5-7,-11-5,-9-1,-10 2,-3 4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25.91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BBDF8DCE-F4BA-4DC6-A13F-7C256B254354}" emma:medium="tactile" emma:mode="ink">
          <msink:context xmlns:msink="http://schemas.microsoft.com/ink/2010/main" type="writingRegion" rotatedBoundingBox="9894,13883 10489,13883 10489,14353 9894,14353"/>
        </emma:interpretation>
      </emma:emma>
    </inkml:annotationXML>
    <inkml:traceGroup>
      <inkml:annotationXML>
        <emma:emma xmlns:emma="http://www.w3.org/2003/04/emma" version="1.0">
          <emma:interpretation id="{8E10AA5E-087F-472E-B7FD-E2E05F0CB453}" emma:medium="tactile" emma:mode="ink">
            <msink:context xmlns:msink="http://schemas.microsoft.com/ink/2010/main" type="paragraph" rotatedBoundingBox="9894,13883 10489,13883 10489,14353 9894,14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3BFEC0-BD9A-4C52-902B-5637CF9B683D}" emma:medium="tactile" emma:mode="ink">
              <msink:context xmlns:msink="http://schemas.microsoft.com/ink/2010/main" type="line" rotatedBoundingBox="9894,13883 10489,13883 10489,14353 9894,14353"/>
            </emma:interpretation>
          </emma:emma>
        </inkml:annotationXML>
        <inkml:traceGroup>
          <inkml:annotationXML>
            <emma:emma xmlns:emma="http://www.w3.org/2003/04/emma" version="1.0">
              <emma:interpretation id="{3C4D90E0-A9E3-4751-BFCC-845EB7CE2062}" emma:medium="tactile" emma:mode="ink">
                <msink:context xmlns:msink="http://schemas.microsoft.com/ink/2010/main" type="inkWord" rotatedBoundingBox="9894,13883 10489,13883 10489,14353 9894,14353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-210 471,'3'-4,"3"-5,-1-6,-5 1,-7 2,-5 3,-6 3,2 7,2 7,4 6,11 1,11-2,6-4,0-7,-3-7,-3-8,-5-5,-3-4,-2-1,-6-2,-9 4,-12 5,-4 2,-2 3,5 4</inkml:trace>
          <inkml:trace contextRef="#ctx0" brushRef="#br0" timeOffset="1363">0 51,'0'4,"0"5,4 1,9 0,15-4,10-1,6-2,4-2,-6-4,-11-7,-10-4,-8-5,-12 1,-8 4,-16 4,-8 4,-2 3,0 2,2 1,2 0,2 5,6 5,6 5,14 0,11-3,7-3,10-3,3-3,-3-6,-6-6,-6-5,-7-2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28.46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1D70972-A7C0-4A27-B0E8-D82DFF88762A}" emma:medium="tactile" emma:mode="ink">
          <msink:context xmlns:msink="http://schemas.microsoft.com/ink/2010/main" type="writingRegion" rotatedBoundingBox="8345,14131 10083,14670 9765,15697 8027,15159"/>
        </emma:interpretation>
      </emma:emma>
    </inkml:annotationXML>
    <inkml:traceGroup>
      <inkml:annotationXML>
        <emma:emma xmlns:emma="http://www.w3.org/2003/04/emma" version="1.0">
          <emma:interpretation id="{FFCE6937-EBAC-425D-B1F3-8692E3C484C7}" emma:medium="tactile" emma:mode="ink">
            <msink:context xmlns:msink="http://schemas.microsoft.com/ink/2010/main" type="paragraph" rotatedBoundingBox="8928,14312 10083,14670 9936,15146 8781,147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974306A-FA4F-4E3A-A495-B3723DF1F1FF}" emma:medium="tactile" emma:mode="ink">
              <msink:context xmlns:msink="http://schemas.microsoft.com/ink/2010/main" type="line" rotatedBoundingBox="8928,14312 10083,14670 9936,15146 8781,14789"/>
            </emma:interpretation>
          </emma:emma>
        </inkml:annotationXML>
        <inkml:traceGroup>
          <inkml:annotationXML>
            <emma:emma xmlns:emma="http://www.w3.org/2003/04/emma" version="1.0">
              <emma:interpretation id="{A873418F-7DD5-424F-B725-6A9B959829DE}" emma:medium="tactile" emma:mode="ink">
                <msink:context xmlns:msink="http://schemas.microsoft.com/ink/2010/main" type="inkWord" rotatedBoundingBox="8928,14312 9185,14391 9037,14868 8781,14789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☺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%</emma:literal>
                </emma:interpretation>
              </emma:one-of>
            </emma:emma>
          </inkml:annotationXML>
          <inkml:trace contextRef="#ctx0" brushRef="#br0">-1188 518,'4'0,"5"0,5 0,4 0,7 0,4 0,-8-4,-15-5,-17-1,-14 1,-11 2,-3 2,1 3,3 0,8 6,12 1,8 4,6 1</inkml:trace>
          <inkml:trace contextRef="#ctx0" brushRef="#br0" timeOffset="1585">-1306 843,'0'4,"8"2,2 3,8 0,9-1,7-2,-1-6,-7-7,-8-7,-11-4,-6-7,-12 0,-8 1,-4 4,-3 6,-4 5,-1 5,4 5,7 12,7 8,6 7,3 3,4 1,0-2,2-1,11-6,4-11,3-12,-2-9,-4-7,-4-5,-5-3,-6 2,-7 6,-3 5</inkml:trace>
        </inkml:traceGroup>
        <inkml:traceGroup>
          <inkml:annotationXML>
            <emma:emma xmlns:emma="http://www.w3.org/2003/04/emma" version="1.0">
              <emma:interpretation id="{C9A61E9B-1D1C-4D30-9515-C9AB13F515CE}" emma:medium="tactile" emma:mode="ink">
                <msink:context xmlns:msink="http://schemas.microsoft.com/ink/2010/main" type="inkWord" rotatedBoundingBox="9810,14771 10031,14839 9986,14985 9765,14917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3203">-256 1031,'-4'0,"-5"0,-6 0,1 4,2 5,7 1,9-1,11-2,3-6,3-8,1-6,-2-4,-6-5,-4-1,-8 3,-13 4,-12 6,-6 4,-2 3,0 2,2 2,1 0,6 3,7 7,5 3,5 5,3 3,6-3,6-4,6-5,7-5,5-2,0-2,1-1,-2-1,-1-4,-5-5,-6-5,-9 1,-10 2,-9 3,-9 3,-9 3,-3 2,-1 1,7 0</inkml:trace>
        </inkml:traceGroup>
      </inkml:traceGroup>
    </inkml:traceGroup>
    <inkml:traceGroup>
      <inkml:annotationXML>
        <emma:emma xmlns:emma="http://www.w3.org/2003/04/emma" version="1.0">
          <emma:interpretation id="{C34EAE61-9DBD-4296-B4DE-8952EF2FE2E9}" emma:medium="tactile" emma:mode="ink">
            <msink:context xmlns:msink="http://schemas.microsoft.com/ink/2010/main" type="paragraph" rotatedBoundingBox="8114,14901 9124,15272 9039,15503 8029,15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81752-67D4-492B-872F-F86F55E5FCBF}" emma:medium="tactile" emma:mode="ink">
              <msink:context xmlns:msink="http://schemas.microsoft.com/ink/2010/main" type="line" rotatedBoundingBox="8114,14901 9124,15272 9039,15503 8029,15132"/>
            </emma:interpretation>
          </emma:emma>
        </inkml:annotationXML>
        <inkml:traceGroup>
          <inkml:annotationXML>
            <emma:emma xmlns:emma="http://www.w3.org/2003/04/emma" version="1.0">
              <emma:interpretation id="{54ED9284-A27E-417A-BACE-D9473E93E22F}" emma:medium="tactile" emma:mode="ink">
                <msink:context xmlns:msink="http://schemas.microsoft.com/ink/2010/main" type="inkWord" rotatedBoundingBox="8114,14901 8291,14966 8206,15197 8029,15132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5453">-2075 1288,'4'0,"5"0,10 0,0-5,2-4,-3-5,-5-4,-4-8,-7-2,-9 3,-7 6,-5 6,-2 5,1 8,4 8,5 7,9 1,8-3,7-3,2-8,-3-7,-2-8,-7-1,-9 2,-6 2,-6 4,-3 2,-3 2,4 6,4 5,6 6,4 4,7-1,3 0,5-2,9-5,6-16,2-11,1-6,-1-4,-4-2,-6 1,-10 4,-13 7,-10 5,-2 5</inkml:trace>
        </inkml:traceGroup>
        <inkml:traceGroup>
          <inkml:annotationXML>
            <emma:emma xmlns:emma="http://www.w3.org/2003/04/emma" version="1.0">
              <emma:interpretation id="{0E672E21-CAC2-43F0-A729-0D5B53DAE23C}" emma:medium="tactile" emma:mode="ink">
                <msink:context xmlns:msink="http://schemas.microsoft.com/ink/2010/main" type="inkWord" rotatedBoundingBox="8948,15243 9113,15303 9049,15477 8884,15417"/>
              </emma:interpretation>
              <emma:one-of disjunction-type="recognition" id="oneOf3">
                <emma:interpretation id="interp15" emma:lang="en-US" emma:confidence="1">
                  <emma:literal>•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@</emma:literal>
                </emma:interpretation>
                <emma:interpretation id="interp18" emma:lang="en-US" emma:confidence="0">
                  <emma:literal>8</emma:literal>
                </emma:interpretation>
                <emma:interpretation id="interp1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7296">-1189 1496,'-4'0,"-1"4,-4 1,-1 4,2 4,7 5,6-2,7-3,5-4,0-7,1-13,-3-11,-3-7,-5-2,-2 1,-7 4,-7 8,-6 6,-4 2,-3 2,-1 2,-2 3,5 9,4 8,6 6,5 3,6 1,8-3,10-5,5-5,4-5,-5-7,-5-7,-9-3,-11-3,-13 1,-7 2,-5 4,-1 2,4 3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46.138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783F323E-F88F-4514-9504-596ADF507F21}" emma:medium="tactile" emma:mode="ink">
          <msink:context xmlns:msink="http://schemas.microsoft.com/ink/2010/main" type="writingRegion" rotatedBoundingBox="5162,13802 7212,15291 6973,15619 4923,14130"/>
        </emma:interpretation>
      </emma:emma>
    </inkml:annotationXML>
    <inkml:traceGroup>
      <inkml:annotationXML>
        <emma:emma xmlns:emma="http://www.w3.org/2003/04/emma" version="1.0">
          <emma:interpretation id="{1DBCE612-6D0C-459C-8331-EEB4CA0559C2}" emma:medium="tactile" emma:mode="ink">
            <msink:context xmlns:msink="http://schemas.microsoft.com/ink/2010/main" type="paragraph" rotatedBoundingBox="5162,13802 7212,15291 6973,15619 4923,14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409943-75E1-4969-9F59-C768DD9FAF7B}" emma:medium="tactile" emma:mode="ink">
              <msink:context xmlns:msink="http://schemas.microsoft.com/ink/2010/main" type="line" rotatedBoundingBox="5162,13802 7212,15291 6973,15619 4923,14130"/>
            </emma:interpretation>
          </emma:emma>
        </inkml:annotationXML>
        <inkml:traceGroup>
          <inkml:annotationXML>
            <emma:emma xmlns:emma="http://www.w3.org/2003/04/emma" version="1.0">
              <emma:interpretation id="{8E309318-73D0-40B7-81DB-A6E0E94288CE}" emma:medium="tactile" emma:mode="ink">
                <msink:context xmlns:msink="http://schemas.microsoft.com/ink/2010/main" type="inkWord" rotatedBoundingBox="5162,13802 5652,14158 5413,14486 4923,14130"/>
              </emma:interpretation>
              <emma:one-of disjunction-type="recognition" id="oneOf0">
                <emma:interpretation id="interp0" emma:lang="en-US" emma:confidence="0">
                  <emma:literal>6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-1137-1164,'0'5,"4"4,5 1,6-1,-1-6,-2-7,-3-8,-7-1,-9 2,-6 2,-5 3,1 6,2 8,5 5,7 2,9-3,3-3</inkml:trace>
          <inkml:trace contextRef="#ctx0" brushRef="#br0" timeOffset="-1460">-998-721,'0'5,"0"4,0 5,0 4,0 4,0 1,4-3,9-5,11-5,4-4,3-4,-5-5,-3-3,-5-4,-6-4,-4-4,-4-3,-7-1,-7 2,-5 5,-5 1,-2 3,-1 4,-6 2,-1 3,5 5,6 10,6 7,6 4,4 2,6-4,7-5,9-6,14-5,9-7,5-7,-1-7,-9-4,-10-3,-14 2,-14 4,-9 6,-8 3,-5 4,-2 2,-1 1,0 1,5 4,1 1,5 4,4 4,5 0</inkml:trace>
        </inkml:traceGroup>
        <inkml:traceGroup>
          <inkml:annotationXML>
            <emma:emma xmlns:emma="http://www.w3.org/2003/04/emma" version="1.0">
              <emma:interpretation id="{8A822887-C85F-430E-B85E-CD3CBD6D21E4}" emma:medium="tactile" emma:mode="ink">
                <msink:context xmlns:msink="http://schemas.microsoft.com/ink/2010/main" type="inkWord" rotatedBoundingBox="5885,14509 6009,14599 5912,14732 5788,14642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0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-3438">-414-464,'0'4,"0"5,0 5,0 5,0 2,0 2,0 1,0 0,4-4,5-5,2-9,2-6,3-11,2-7,-1-4,-3-4,-5 0,-8 4,-7 6,-8 6,-4 4,-4 3,-2 2,0 2,3 4,5 5,6 5,8 1,5 0,6-2,8-3,7-4,2-3,1-2,-4-6,-6-5,-6-6,-9 0,-8 3,-8 2,-9 9,0 3</inkml:trace>
        </inkml:traceGroup>
        <inkml:traceGroup>
          <inkml:annotationXML>
            <emma:emma xmlns:emma="http://www.w3.org/2003/04/emma" version="1.0">
              <emma:interpretation id="{48B81E65-F596-44D6-BD60-F01980609A1C}" emma:medium="tactile" emma:mode="ink">
                <msink:context xmlns:msink="http://schemas.microsoft.com/ink/2010/main" type="inkWord" rotatedBoundingBox="6366,14929 6572,15079 6459,15234 6254,15084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8156">51 142,'4'0,"9"0,10 0,6 0,1 0,0 0,-1 0,-6-4,-7-5,-5-6,-6-3,-7-3,-7 2,-6 4,-5 5,-2 4,2 7,9 3,9 2,6-6,-5-5,-8-3,-5 1,-5 1,-3 1,-2 2,0 2,3 4,6 6,5 6,8 0,9-3,7-3,5-3,3-3,6-1,-2-6,-1-2,-9 1,-12 0,-13 1,-14 2,-7 1,-6 0,-1 1,6 0</inkml:trace>
        </inkml:traceGroup>
        <inkml:traceGroup>
          <inkml:annotationXML>
            <emma:emma xmlns:emma="http://www.w3.org/2003/04/emma" version="1.0">
              <emma:interpretation id="{888525D6-766B-4D6B-85A2-464E9DC04CA6}" emma:medium="tactile" emma:mode="ink">
                <msink:context xmlns:msink="http://schemas.microsoft.com/ink/2010/main" type="inkWord" rotatedBoundingBox="6927,15182 7165,15355 7011,15568 6772,15395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&amp;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@</emma:literal>
                </emma:interpretation>
                <emma:interpretation id="interp1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5708">704 259,'-4'0,"-6"0,0 4,1 5,2 14,2 10,3 7,0 2,2-4,0-3,4-8,10-9,10-7,1-9,-4-10,-5-6,-6-6,-4-3,-3-1,-3-1,0-1,-5 5,-6 6,-4 5,-4 5,-2 3,1 5,6 7,3 6,9-1,13-2,3-7,5-6,2-9,1-5,-2-2,-5-4,-5-1,-9-2,-7 3,-11 5,-7 5,-7 5,-3 2,2 2,1 2,6 4,8 5,10 1,11-1,8-3,6-2,8-2,4-1,-4 2,-9 1,-9 4,-5 4,-3 3,2 0,5-3,2-8,-2-5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0:47.79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CA3E4E9-4E28-4ED5-816C-C89BC04CD35E}" emma:medium="tactile" emma:mode="ink">
          <msink:context xmlns:msink="http://schemas.microsoft.com/ink/2010/main" type="writingRegion" rotatedBoundingBox="4640,12760 6389,10418 7259,11067 5509,13409"/>
        </emma:interpretation>
      </emma:emma>
    </inkml:annotationXML>
    <inkml:traceGroup>
      <inkml:annotationXML>
        <emma:emma xmlns:emma="http://www.w3.org/2003/04/emma" version="1.0">
          <emma:interpretation id="{5B342B49-9ABC-413A-94A1-1023E852FA2B}" emma:medium="tactile" emma:mode="ink">
            <msink:context xmlns:msink="http://schemas.microsoft.com/ink/2010/main" type="paragraph" rotatedBoundingBox="4640,12760 6389,10418 7259,11067 5509,13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4A247D-A6AC-4828-8A09-77163E40F105}" emma:medium="tactile" emma:mode="ink">
              <msink:context xmlns:msink="http://schemas.microsoft.com/ink/2010/main" type="inkBullet" rotatedBoundingBox="5038,13057 5101,12973 5172,13026 5109,13110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-1230-1932,'3'0,"7"0,4 0,8 0,1-4,-5-6,-4-4,-9 0,-10 2,-7 3,-6 4,-3 2,1 5,4 7,5 6,13 0,9-3,7-3,0-6,-2-9,-5-7,-8-1,-4 2</inkml:trace>
      </inkml:traceGroup>
      <inkml:traceGroup>
        <inkml:annotationXML>
          <emma:emma xmlns:emma="http://www.w3.org/2003/04/emma" version="1.0">
            <emma:interpretation id="{DBAB49B8-B978-404E-90D8-77B9642582F9}" emma:medium="tactile" emma:mode="ink">
              <msink:context xmlns:msink="http://schemas.microsoft.com/ink/2010/main" type="line" rotatedBoundingBox="5002,12275 6389,10418 6753,10689 5365,12547"/>
            </emma:interpretation>
          </emma:emma>
        </inkml:annotationXML>
        <inkml:traceGroup>
          <inkml:annotationXML>
            <emma:emma xmlns:emma="http://www.w3.org/2003/04/emma" version="1.0">
              <emma:interpretation id="{E87D7E01-9F12-4504-89D2-341AC2F0D360}" emma:medium="tactile" emma:mode="ink">
                <msink:context xmlns:msink="http://schemas.microsoft.com/ink/2010/main" type="inkWord" rotatedBoundingBox="5002,12275 5524,11576 5772,11762 5250,12461"/>
              </emma:interpretation>
              <emma:one-of disjunction-type="recognition" id="oneOf1">
                <emma:interpretation id="interp1" emma:lang="en-US" emma:confidence="1">
                  <emma:literal>00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000</emma:literal>
                </emma:interpretation>
                <emma:interpretation id="interp5" emma:lang="en-US" emma:confidence="0">
                  <emma:literal>00 0</emma:literal>
                </emma:interpretation>
              </emma:one-of>
            </emma:emma>
          </inkml:annotationXML>
          <inkml:trace contextRef="#ctx0" brushRef="#br0" timeOffset="3874">-811-3213,'0'4,"4"2,5-1,5-1,12-1,14-1,3-1,0-1,-5 0,-9-4,-8-6,-9-4,-6-5,-12 2,-9 3,-9 0,-6 3,0 3,0 2,-3 3,1 2,5 5,8 6,6 5,6 4,9 2,6-1,8-5,3-5,4-4,-3-7,-4-7,-5-7,-5-4,-7 1,-7 3,-3 1,-3 2,1 4</inkml:trace>
          <inkml:trace contextRef="#ctx0" brushRef="#br0" timeOffset="2065">-1113-2747,'0'4,"0"5,0 6,0 3,0 3,0 2,4-3,5-5,5-5,4-4,4-7,1-8,1-1,-4-4,-1 1,-4-2,-4-2,-4-1,-4-3,-10-1,-7-1,-10-1,-5 0,-1 5,1 0,0 5,3 4,0 3,6 8,6 7,5 6,4 9,3 8,2 8,1-1,0-1,4-7,5-10,5-7,3-6,4-4,1-3,1-2,-4-3,-5-6,-9-1,-6-2,-6 1,-7-1,-1-2,2-2,3-3,7-1,8 3,3 5</inkml:trace>
        </inkml:traceGroup>
        <inkml:traceGroup>
          <inkml:annotationXML>
            <emma:emma xmlns:emma="http://www.w3.org/2003/04/emma" version="1.0">
              <emma:interpretation id="{685E1B36-02A5-4063-8AEC-FCA992B162B1}" emma:medium="tactile" emma:mode="ink">
                <msink:context xmlns:msink="http://schemas.microsoft.com/ink/2010/main" type="inkWord" rotatedBoundingBox="6018,11158 6245,11168 6237,11324 6011,11314"/>
              </emma:interpretation>
              <emma:one-of disjunction-type="recognition" id="oneOf2">
                <emma:interpretation id="interp6" emma:lang="en-US" emma:confidence="0">
                  <emma:literal>%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c</emma:literal>
                </emma:interpretation>
                <emma:interpretation id="interp10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451">-205-3842,'-4'4,"-6"1,0 4,1 5,-2-1,1 2,2 2,3 2,5-2,12-4,3 0,7-3,4-2,5-7,-2-8,1-2,-3-4,-8-3,-6-4,-9 3,-10 3,-8 5,-5 3,-3 3,-2 2,-1 1,7 1,16 0,11 0,5-5,-9-1,-8 0,-8 1,-7 2,1 0</inkml:trace>
          <inkml:trace contextRef="#ctx0" brushRef="#br0" timeOffset="7100">262-4239,'0'4,"0"5,0 5,0 5,0 2,0 2,3-3,7-5,4-5,0-8,-2-9,-3-6,-4-6,-2-3,-5-2,-3-1,-8 4,-10 1,-5 5,2 8,6 14,6 9,5 6,5 3,7-2,10-9,15-16,7-14,6-13,-5-6,-8 0,-9 1,-12 7,-11 8,-8 7,-7 6,-4 11,2 14,1 2,4-1</inkml:trace>
        </inkml:traceGroup>
      </inkml:traceGroup>
      <inkml:traceGroup>
        <inkml:annotationXML>
          <emma:emma xmlns:emma="http://www.w3.org/2003/04/emma" version="1.0">
            <emma:interpretation id="{B7C7FB36-DD65-47B0-86F0-73CD2AE14BB1}" emma:medium="tactile" emma:mode="ink">
              <msink:context xmlns:msink="http://schemas.microsoft.com/ink/2010/main" type="line" rotatedBoundingBox="6946,11057 7153,11206 7051,11347 6844,11199"/>
            </emma:interpretation>
          </emma:emma>
        </inkml:annotationXML>
        <inkml:traceGroup>
          <inkml:annotationXML>
            <emma:emma xmlns:emma="http://www.w3.org/2003/04/emma" version="1.0">
              <emma:interpretation id="{3F028205-0638-4F37-A61B-392392953AFA}" emma:medium="tactile" emma:mode="ink">
                <msink:context xmlns:msink="http://schemas.microsoft.com/ink/2010/main" type="inkWord" rotatedBoundingBox="6946,11057 7153,11206 7051,11347 6844,11199"/>
              </emma:interpretation>
              <emma:one-of disjunction-type="recognition" id="oneOf3"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@</emma:literal>
                </emma:interpretation>
                <emma:interpretation id="interp13" emma:lang="en-US" emma:confidence="0">
                  <emma:literal>o</emma:literal>
                </emma:interpretation>
                <emma:interpretation id="interp14" emma:lang="en-US" emma:confidence="0">
                  <emma:literal>*</emma:literal>
                </emma:interpretation>
                <emma:interpretation id="interp15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-36659">681-3865,'-4'0,"-1"4,0 5,1 5,1 5,1 2,1 2,5-3,1-1,4-4,5-4,3-5,3-2,2-3,2-1,-4-4,-5-6,-5-5,-5-4,-2-3,-3-5,-8 2,-11 0,-7 6,-2 5,-1 6,1 3,5 8,2 2,2 1,3 3,4 4,9 4,8 3,8-2,5-4,4-5,2-3,1-3,0-2,-4-5,-6-6,-9-1,-10 1,-8 2,-5 3,-5 2,2 1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4.699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1,'8'0,"10"0,11 0,8 0,5 0,4 0,-2 0,-5 0,-4 4,-6 1,-2 0,-6-1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1.185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5B740D4A-0972-4749-B6AB-C49EAC9CFCD3}" emma:medium="tactile" emma:mode="ink">
          <msink:context xmlns:msink="http://schemas.microsoft.com/ink/2010/main" type="writingRegion" rotatedBoundingBox="8835,12257 8893,14066 7867,14099 7809,12290">
            <msink:destinationLink direction="with" ref="{EF59D084-00EB-4208-9CB9-AA4033C933A6}"/>
          </msink:context>
        </emma:interpretation>
      </emma:emma>
    </inkml:annotationXML>
    <inkml:traceGroup>
      <inkml:annotationXML>
        <emma:emma xmlns:emma="http://www.w3.org/2003/04/emma" version="1.0">
          <emma:interpretation id="{2D25D23D-A33B-47CB-BD60-2583CCA0AFE2}" emma:medium="tactile" emma:mode="ink">
            <msink:context xmlns:msink="http://schemas.microsoft.com/ink/2010/main" type="paragraph" rotatedBoundingBox="8760,12907 8950,14023 8587,14085 8397,129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A63719-6E02-4EFE-AA3F-18FCC34DA842}" emma:medium="tactile" emma:mode="ink">
              <msink:context xmlns:msink="http://schemas.microsoft.com/ink/2010/main" type="line" rotatedBoundingBox="8760,12907 8950,14023 8587,14085 8397,12969"/>
            </emma:interpretation>
          </emma:emma>
        </inkml:annotationXML>
        <inkml:traceGroup>
          <inkml:annotationXML>
            <emma:emma xmlns:emma="http://www.w3.org/2003/04/emma" version="1.0">
              <emma:interpretation id="{C0F23368-3C8B-45CD-BC2D-283481FB9B46}" emma:medium="tactile" emma:mode="ink">
                <msink:context xmlns:msink="http://schemas.microsoft.com/ink/2010/main" type="inkWord" rotatedBoundingBox="8760,12907 8950,14023 8587,14085 8397,12969"/>
              </emma:interpretation>
              <emma:one-of disjunction-type="recognition" id="oneOf0">
                <emma:interpretation id="interp0" emma:lang="en-US" emma:confidence="0">
                  <emma:literal>XX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NX</emma:literal>
                </emma:interpretation>
                <emma:interpretation id="interp3" emma:lang="en-US" emma:confidence="0">
                  <emma:literal>"X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 0,'0'4,"4"5,5 2,5-2,0 2,2-1,2-3,2-1,2 1,-4 0</inkml:trace>
          <inkml:trace contextRef="#ctx0" brushRef="#br0" timeOffset="-720">281-47,'-4'4,"-9"13,-14 24,-15 28,-8 14,5-2,9-12,8-17,8-21,7-17</inkml:trace>
          <inkml:trace contextRef="#ctx0" brushRef="#br0" timeOffset="-2906">351 652,'-4'12,"-5"16,-9 22,-10 20,-3 9,3-1,2-14,6-13,6-16</inkml:trace>
          <inkml:trace contextRef="#ctx0" brushRef="#br0" timeOffset="-1865">47 746,'-4'0,"3"0,13 0,17 0,11 4,3 1,2 4,-3 1,-9 2,-5-1,-4 2,-2 2,-5 3,-1-2,-3-3</inkml:trace>
        </inkml:traceGroup>
      </inkml:traceGroup>
    </inkml:traceGroup>
    <inkml:traceGroup>
      <inkml:annotationXML>
        <emma:emma xmlns:emma="http://www.w3.org/2003/04/emma" version="1.0">
          <emma:interpretation id="{006A42D0-05A1-42DF-B663-3E9D374F2860}" emma:medium="tactile" emma:mode="ink">
            <msink:context xmlns:msink="http://schemas.microsoft.com/ink/2010/main" type="paragraph" rotatedBoundingBox="8262,12276 8320,14038 7866,14053 7809,12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559375-34A3-470E-9C18-281F6F460EE4}" emma:medium="tactile" emma:mode="ink">
              <msink:context xmlns:msink="http://schemas.microsoft.com/ink/2010/main" type="line" rotatedBoundingBox="8262,12276 8320,14038 7866,14053 7809,12290"/>
            </emma:interpretation>
          </emma:emma>
        </inkml:annotationXML>
        <inkml:traceGroup>
          <inkml:annotationXML>
            <emma:emma xmlns:emma="http://www.w3.org/2003/04/emma" version="1.0">
              <emma:interpretation id="{431BBD62-520E-4909-8C5B-D4B743528405}" emma:medium="tactile" emma:mode="ink">
                <msink:context xmlns:msink="http://schemas.microsoft.com/ink/2010/main" type="inkWord" rotatedBoundingBox="8179,12279 8202,12989 7832,13001 7809,12290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8760">-301-676,'0'4,"0"5,0 5,0 4,0 4,-4 1,-1 4,0 3,-3 3,-1 1,3-2,-3-7,0-7</inkml:trace>
          <inkml:trace contextRef="#ctx0" brushRef="#br0" timeOffset="-7718">-465-653,'0'4,"0"5,8 1,6 7,5 1,0 0,0-2,0-4,-2 0,-4-2</inkml:trace>
          <inkml:trace contextRef="#ctx0" brushRef="#br0" timeOffset="-6677">-465-94,'0'4,"0"5,-4 10,-6 0,0 2,1 1,2 1,3-4</inkml:trace>
          <inkml:trace contextRef="#ctx0" brushRef="#br0" timeOffset="-5676">-651-47,'8'0,"10"0,7 0,6 0,3 0,-2 0,-5 4,-4 1,-1 0,-1-1,-4 3,-1 0,-3-1</inkml:trace>
        </inkml:traceGroup>
        <inkml:traceGroup>
          <inkml:annotationXML>
            <emma:emma xmlns:emma="http://www.w3.org/2003/04/emma" version="1.0">
              <emma:interpretation id="{13B65761-007B-49FF-8E93-42BCBFD5C228}" emma:medium="tactile" emma:mode="ink">
                <msink:context xmlns:msink="http://schemas.microsoft.com/ink/2010/main" type="inkWord" rotatedBoundingBox="8313,13834 8320,14038 8019,14048 8012,13844"/>
              </emma:interpretation>
              <emma:one-of disjunction-type="recognition" id="oneOf2">
                <emma:interpretation id="interp10" emma:lang="en-US" emma:confidence="1">
                  <emma:literal>x</emma:literal>
                </emma:interpretation>
                <emma:interpretation id="interp11" emma:lang="en-US" emma:confidence="0">
                  <emma:literal>¢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V</emma:literal>
                </emma:interpretation>
                <emma:interpretation id="interp1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4656">-325 885,'0'8,"-4"7,-5 4,-2 8,-2 2,1 1,-2-1,2-1,3-6</inkml:trace>
          <inkml:trace contextRef="#ctx0" brushRef="#br0" timeOffset="-3802">-465 955,'4'0,"5"0,13 0,11 8,7 6,2 2,-8 1,-4-2,-4-4,-3-3,0-3,-5-3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2.108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4A7F0AC3-EBEF-4746-9B0A-11776AFDDC61}" emma:medium="tactile" emma:mode="ink">
          <msink:context xmlns:msink="http://schemas.microsoft.com/ink/2010/main" type="writingRegion" rotatedBoundingBox="6500,12349 6859,12349 6859,13357 6500,13357">
            <msink:destinationLink direction="with" ref="{EF59D084-00EB-4208-9CB9-AA4033C933A6}"/>
          </msink:context>
        </emma:interpretation>
      </emma:emma>
    </inkml:annotationXML>
    <inkml:traceGroup>
      <inkml:annotationXML>
        <emma:emma xmlns:emma="http://www.w3.org/2003/04/emma" version="1.0">
          <emma:interpretation id="{B23440DF-A67E-4852-AB62-730EF0485B79}" emma:medium="tactile" emma:mode="ink">
            <msink:context xmlns:msink="http://schemas.microsoft.com/ink/2010/main" type="paragraph" rotatedBoundingBox="6500,12349 6859,12349 6859,13357 6500,13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78F39-7F9B-47F9-B0ED-2400CD22AA92}" emma:medium="tactile" emma:mode="ink">
              <msink:context xmlns:msink="http://schemas.microsoft.com/ink/2010/main" type="line" rotatedBoundingBox="6500,12349 6859,12349 6859,13357 6500,13357"/>
            </emma:interpretation>
          </emma:emma>
        </inkml:annotationXML>
        <inkml:traceGroup>
          <inkml:annotationXML>
            <emma:emma xmlns:emma="http://www.w3.org/2003/04/emma" version="1.0">
              <emma:interpretation id="{8248C0AB-FD86-4562-924D-53584C7D50B6}" emma:medium="tactile" emma:mode="ink">
                <msink:context xmlns:msink="http://schemas.microsoft.com/ink/2010/main" type="inkWord" rotatedBoundingBox="6500,12349 6859,12349 6859,13357 6500,13357"/>
              </emma:interpretation>
              <emma:one-of disjunction-type="recognition" id="oneOf0">
                <emma:interpretation id="interp0" emma:lang="en-US" emma:confidence="1">
                  <emma:literal>t,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ty</emma:literal>
                </emma:interpretation>
                <emma:interpretation id="interp3" emma:lang="en-US" emma:confidence="0">
                  <emma:literal>t.</emma:literal>
                </emma:interpretation>
                <emma:interpretation id="interp4" emma:lang="en-US" emma:confidence="0">
                  <emma:literal>x,</emma:literal>
                </emma:interpretation>
              </emma:one-of>
            </emma:emma>
          </inkml:annotationXML>
          <inkml:trace contextRef="#ctx0" brushRef="#br0">94 0,'0'4,"-4"6,-5 12,-5 15,-1 12,-1 7,2-3,4-6,2-8,4-9</inkml:trace>
          <inkml:trace contextRef="#ctx0" brushRef="#br0" timeOffset="859">-210 93,'4'0,"1"4,4 1,4 4,4 4,8 4,6 3,3 3,7 0,0 1,-2-4,-4-5,-8-1,-5-4,-6-2</inkml:trace>
          <inkml:trace contextRef="#ctx0" brushRef="#br0" timeOffset="1784">1 583,'0'4,"0"5,-4 17,-6 24,-8 16,-5 7,0 1,6-6,4-13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24.717"/>
    </inkml:context>
    <inkml:brush xml:id="br0">
      <inkml:brushProperty name="width" value="0.10583" units="cm"/>
      <inkml:brushProperty name="height" value="0.10583" units="cm"/>
      <inkml:brushProperty name="color" value="#538135"/>
      <inkml:brushProperty name="ignorePressure" value="1"/>
    </inkml:brush>
  </inkml:definitions>
  <inkml:traceGroup>
    <inkml:annotationXML>
      <emma:emma xmlns:emma="http://www.w3.org/2003/04/emma" version="1.0">
        <emma:interpretation id="{EF59D084-00EB-4208-9CB9-AA4033C933A6}" emma:medium="tactile" emma:mode="ink">
          <msink:context xmlns:msink="http://schemas.microsoft.com/ink/2010/main" type="inkDrawing" rotatedBoundingBox="9127,11726 9253,14683 6319,14808 6193,11851" hotPoints="9139,13313 7636,14816 6133,13313 7636,11811" semanticType="enclosure" shapeName="Circle">
            <msink:sourceLink direction="with" ref="{4A7F0AC3-EBEF-4746-9B0A-11776AFDDC61}"/>
            <msink:sourceLink direction="with" ref="{5B740D4A-0972-4749-B6AB-C49EAC9CFCD3}"/>
          </msink:context>
        </emma:interpretation>
      </emma:emma>
    </inkml:annotationXML>
    <inkml:trace contextRef="#ctx0" brushRef="#br0">1333 49,'0'-4,"-4"-1,-10 0,-9 1,-10 1,-11 1,-5 1,1 5,1 1,5 0,5-1,5 3,4 0,-1 3,0 0,1-2,-2 6,0 0,0-2,-1 5,-1-1,-1 2,-1-4,-1 1,1 2,-2 1,5 3,1 0,0 6,-1 5,-1 10,2 5,2 7,2 6,-3 1,0-7,4-3,4-4,0-5,4-2,-3 4,-2 7,3 10,0 7,4 3,0-2,3-5,4-1,2 0,3 14,2 24,1 16,4 0,2-17,0-21,2-19,5-14,3-5,4-6,1 3,-2 3,0 2,0-2,1-4,1-4,5-1,2 0,0-3,-1-6,-4-3,-3-4,-1-2,1 1,0-2,-2 1,-1-3,-3 2,-1 2,3-1,2 0,1 3,2 1,2 7,4 2,-2 1,2-1,1-4,4-3,3 0,9 0,4-4,-1-3,-6-5,-1-4,-4-2,-8 2,0 1,-2-1,-1-1,3-1,1 0,0-2,2 0,0 0,7 0,4 0,8 0,3 0,-4-4,2-2,0 1,-4 1,-7-2,-2-2,0-2,-1 1,-5 1,2-2,-6-3,1 1,6-6,7-3,6 1,9 1,-3-1,-2-1,-2 3,-2 1,-4-1,-7 3,-5 0,-4 2,-3 0,-2-2,0-2,-1 1,-4 0,-1 2,1 0,1-1,-3-3,4-2,-1-2,0 4,-4-4,1 2,-4 0,1 4,6-3,0-7,4-2,2-5,2 3,-5 3,-5 2,-3 2,-2 0,-5 0,2 5,-1 0,-3-8,-1-7,-2-7,-1 0,0 3,-2 4,1-1,0 2,-1 2,1 2,0-9,-4-11,-5-13,-2-4,2 5,2 8,-1 10,-4 12,0 7,-1 3,1-3,-2 3,-1 1,1-5,-1 2,2 1,0-4,-3-6,-2-1,2-8,0 0,-2 2,-1 4,-2 4,-1 2,4 3,3 1,2 6,3 0,-2 5,2-1,3-1,-2-2,-3-6,0-7,-1-7,-3 0,-3-3,-5 2,1 4,-4-1,-1 2,-8 3,3 2,-2 6,6 2,4 6,5 0,3-1,4-2,-3-2,-4-2,-1-9,-2-3,3-1,1 6,0 8,-1 3,-1 4,-1 5,0 0,-1 1,4-2,1 0,-1 2,0 2,-2 2,-1 1,0 1,-1 1,-4 1,-2-1,0 0,2 1,1-1,0 0,2 0,0 0,1 0,0 0,0 0,-1 0,1 0,0 0,-4 4,-5 2,-2 3,2 4,-2 4,-4 7,-2-1,5-3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4:16.29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0088680-6EE9-431C-8BCB-F9E398146D05}" emma:medium="tactile" emma:mode="ink">
          <msink:context xmlns:msink="http://schemas.microsoft.com/ink/2010/main" type="writingRegion" rotatedBoundingBox="20995,8898 21779,8898 21779,8994 20995,8994"/>
        </emma:interpretation>
      </emma:emma>
    </inkml:annotationXML>
    <inkml:traceGroup>
      <inkml:annotationXML>
        <emma:emma xmlns:emma="http://www.w3.org/2003/04/emma" version="1.0">
          <emma:interpretation id="{AAB8D4A2-0255-4056-BA87-5D71E5E4D82B}" emma:medium="tactile" emma:mode="ink">
            <msink:context xmlns:msink="http://schemas.microsoft.com/ink/2010/main" type="paragraph" rotatedBoundingBox="20995,8898 21779,8898 21779,8994 20995,8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4615C9-3EB5-4DDD-ABE9-35ED3FD03C7F}" emma:medium="tactile" emma:mode="ink">
              <msink:context xmlns:msink="http://schemas.microsoft.com/ink/2010/main" type="line" rotatedBoundingBox="20995,8898 21779,8898 21779,8994 20995,8994"/>
            </emma:interpretation>
          </emma:emma>
        </inkml:annotationXML>
        <inkml:traceGroup>
          <inkml:annotationXML>
            <emma:emma xmlns:emma="http://www.w3.org/2003/04/emma" version="1.0">
              <emma:interpretation id="{2EF099FB-64E0-4D0E-A629-9D84E4C49498}" emma:medium="tactile" emma:mode="ink">
                <msink:context xmlns:msink="http://schemas.microsoft.com/ink/2010/main" type="inkWord" rotatedBoundingBox="20995,8898 21779,8898 21779,8994 20995,899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4171-1826,'4'0,"9"0,15-4,14-5,19-6,32-3,31 1,7 3,-11 4,-22 4,-28 3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5.62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285 0,'-4'0,"-2"4,-3 1,-4 4,-4 0,1 7,-1 4,-5 7,-3 19,-2 17,-3 10,-1 0,5-4,2-14,6-16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6.218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0 0,'4'0,"5"8,6 3,3 7,3 4,-2 3,0 1,0-4,-2-2,-5-4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7.372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51 135,'0'-4,"0"-5,0-9,0-6,0-2,0-1,0 8,0 12,0 10,-4 13,-2 8,-3 7,0 3,-3-5,1-7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8.140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1,'11'0,"13"3,14 7,11 0,7-1,-7 2,-8-1,-6-2,-6 1,-4-1,-2-1,-1-2,-4-2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9.014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75 1,'0'7,"0"8,0 4,0 3,0 2,-4 1,-5 4,-1 1,-3 3,1 5,-2 2,2-4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49.812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1,'3'0,"7"8,8 10,13 11,10 4,1 4,-2-4,-4-8,-4-4,-8-6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50.64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134 1,'-5'0,"0"8,-8 10,-2 11,-5 7,-5 7,3 2,5-1,5-8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11:51.385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 contextRef="#ctx0" brushRef="#br0">1 0,'4'0,"9"0,10 5,14 8,4 14,3 11,-6 3,-6-2,-8-8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5:53.13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D137846D-46FA-429F-B7B1-5A5FEA58530E}" emma:medium="tactile" emma:mode="ink">
          <msink:context xmlns:msink="http://schemas.microsoft.com/ink/2010/main" type="inkDrawing" rotatedBoundingBox="8879,4023 9666,14493 9548,14501 8761,4032" semanticType="callout" shapeName="Other">
            <msink:sourceLink direction="with" ref="{57754736-6212-46C9-A998-C77FCBC3F59C}"/>
            <msink:sourceLink direction="with" ref="{860BAA6E-0467-4AC2-B765-857D03182E87}"/>
          </msink:context>
        </emma:interpretation>
      </emma:emma>
    </inkml:annotationXML>
    <inkml:trace contextRef="#ctx0" brushRef="#br0">1 1,'0'20,"0"26,4 33,1 35,12 97,23 148,20 250,24 302,21 239,9 169,-7 23,-22-118,-25-191,-23-228,-18-232,-12-204,-7-157,-3-115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5:55.066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57754736-6212-46C9-A998-C77FCBC3F59C}" emma:medium="tactile" emma:mode="ink">
          <msink:context xmlns:msink="http://schemas.microsoft.com/ink/2010/main" type="inkDrawing" rotatedBoundingBox="5697,12172 25997,13162 25975,13624 5674,12634" shapeName="Other">
            <msink:destinationLink direction="with" ref="{D137846D-46FA-429F-B7B1-5A5FEA58530E}"/>
          </msink:context>
        </emma:interpretation>
      </emma:emma>
    </inkml:annotationXML>
    <inkml:trace contextRef="#ctx0" brushRef="#br0">0 110,'16'0,"41"-8,145-26,241-8,334 16,407 63,371 78,289 65,208 28,68-7,-38-38,-158-46,-240-58,-276-53,-305-37,-298-15,-268-3,-223 7,-160 11,-103 9,-59 10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38:55.73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D5DCC1F-4A08-4AD2-B814-24732BDC46D7}" emma:medium="tactile" emma:mode="ink">
          <msink:context xmlns:msink="http://schemas.microsoft.com/ink/2010/main" type="writingRegion" rotatedBoundingBox="2709,3711 25881,4873 25565,11189 2393,10027"/>
        </emma:interpretation>
      </emma:emma>
    </inkml:annotationXML>
    <inkml:traceGroup>
      <inkml:annotationXML>
        <emma:emma xmlns:emma="http://www.w3.org/2003/04/emma" version="1.0">
          <emma:interpretation id="{A9851923-8A28-458F-B93D-5EDAFEE00AE4}" emma:medium="tactile" emma:mode="ink">
            <msink:context xmlns:msink="http://schemas.microsoft.com/ink/2010/main" type="paragraph" rotatedBoundingBox="2709,3711 20082,4582 19943,7338 2571,6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5DF08-F81E-40FF-9168-48F1C832F134}" emma:medium="tactile" emma:mode="ink">
              <msink:context xmlns:msink="http://schemas.microsoft.com/ink/2010/main" type="line" rotatedBoundingBox="2709,3711 20082,4582 19943,7338 2571,6467"/>
            </emma:interpretation>
          </emma:emma>
        </inkml:annotationXML>
        <inkml:traceGroup>
          <inkml:annotationXML>
            <emma:emma xmlns:emma="http://www.w3.org/2003/04/emma" version="1.0">
              <emma:interpretation id="{82513951-73F9-42F6-8431-197ADC1BDA1B}" emma:medium="tactile" emma:mode="ink">
                <msink:context xmlns:msink="http://schemas.microsoft.com/ink/2010/main" type="inkWord" rotatedBoundingBox="2709,3711 12932,4224 12805,6752 2583,6239"/>
              </emma:interpretation>
              <emma:one-of disjunction-type="recognition" id="oneOf0">
                <emma:interpretation id="interp0" emma:lang="en-US" emma:confidence="0">
                  <emma:literal>021012)</emma:literal>
                </emma:interpretation>
                <emma:interpretation id="interp1" emma:lang="en-US" emma:confidence="0">
                  <emma:literal>0201012)</emma:literal>
                </emma:interpretation>
                <emma:interpretation id="interp2" emma:lang="en-US" emma:confidence="0">
                  <emma:literal>0241012)</emma:literal>
                </emma:interpretation>
                <emma:interpretation id="interp3" emma:lang="en-US" emma:confidence="0">
                  <emma:literal>0211012)</emma:literal>
                </emma:interpretation>
                <emma:interpretation id="interp4" emma:lang="en-US" emma:confidence="0">
                  <emma:literal>02110121</emma:literal>
                </emma:interpretation>
              </emma:one-of>
            </emma:emma>
          </inkml:annotationXML>
          <inkml:trace contextRef="#ctx0" brushRef="#br0">0 1947,'4'-8,"9"-22,14-30,11-17,3-7,-2-1,-8-6,-8-19,-9-27,-7-17,-8-3,-8 9,-10 23,-3 20,4 16,0 12,3 6,4 8,1 7,1 8,3 5,2 6,1 5,3 4,-5 7,0 10,1 16,0 19,1 17,2 17,0 19,5 36,5 26,2 13,-2-6,2-22,-1-22,-2-22,-3-20,-2-9,-1-4,-2-7,0-2,0 0,-1-2,1 1,0-2,-1-3,1-4,4-1,2-2,-1-2,-1-8,-1-11,-1-9,-1-9,-1-13,0-11,8-6,6-4,9-5,8-10,8-10,4-12,3-4,-7 6,-1 4,-7 13,-6 16,-2 18,-2 14,-4 17,-5 22,-1 15,-1 8,-4 6,-2 2,-2 4,-1 12,-1 11,0 11,-1-1,1-9,0-13,-1-14,1-12,0-10,0-5,0-4,4-5,1-2,0-3</inkml:trace>
          <inkml:trace contextRef="#ctx0" brushRef="#br0" timeOffset="1079">1188 338,'0'4,"0"5,0 10,-4 16,-1 19,-8 20,-5 13,-1 19,-4 28,-2 27,3 5,5-2,6-12,4-17,8-15,11-4,16-2,7-13,2-19,-3-24,-1-22,-4-16,2-17,-1-12,-1-8,-6-10,-6 0</inkml:trace>
          <inkml:trace contextRef="#ctx0" brushRef="#br0" timeOffset="2878">1514 829,'0'4,"0"5,0 5,0 12,0 22,0 22,0 19,0 10,4 4,9 13,15 10,10-1,14-9,11-17,14-17,10-19,6-19,-1-18,-12-13,-8-13,-12-18,-8-26,-6-26,-6-24,-6-8,-9 2,-4-3,-7-11,-4-14,-6-17,-2-12,-9 6,-9 20,-4 16,-8 24,-2 24,0 19,1 17,1 15,-2 10,-1 5,2 4,-2 0,-8 1,-14 3,-8 4,-3 9,1 4,1 3,6 0,9 7,12 7,8 7,5 12,2 8,5-1,0 1,4-7,2-10,4-10,3-8,1-6,0-3,2-1,0 2,-1 2,5 3,9 2,9 2,14-4,16-7,11-8,6-6,7-5,3-15,-5-9,-3-10,-2-3,-9 4,-10 3,-11 1,-8 6,-5 6,1 4,-1 5,-5-1,-2 0,-4 0</inkml:trace>
          <inkml:trace contextRef="#ctx0" brushRef="#br0" timeOffset="3995">3052 362,'0'4,"0"9,4 14,5 15,9 12,10 16,11 28,11 42,2 27,-5 7,-10-20,-12-31,-9-33,-8-28,-5-16,-12-8,-7 1,-9 14,-5 6,-1 0,5-5,3-12,5-13</inkml:trace>
          <inkml:trace contextRef="#ctx0" brushRef="#br0" timeOffset="8331">-2914 1037,'0'8,"0"15,0 18,0 19,-4 15,-1 7,0 1,1 14,1 14,1 1,1-11,1-15,4-22,5-18,5-13,9-8,7-8,4-7,-1-6,-2-2,-2-3,2 0,4-1,3 0,4-7,6-14,-1-15,0-13,-5-2,-1-3,-4-1,-8 6,-9 3,-4 2,-4 2,-5-5,-3-17,-3-17,-1-19,-5-7,-9-6,-2 6,-7 9,-3 9,-1 9,3 14,-1 15,4 12,0 14,1 10,0 9,-2 6,0 3,-4 1,1 5,2 4,1 1,0 2,-1-1,1 1,-5 2,-1-1,4 0,-2-2,-1 1,5 1,2-1,4 1,5 1,0-1,3 0,2 2,2 5,1 4,3 1,-1 0,2-1,-1-1,1 0,-1-1,0 0,-3-5,-2-1,0 0,1 5,1 7,1-2</inkml:trace>
          <inkml:trace contextRef="#ctx0" brushRef="#br0" timeOffset="10811">-1025 688,'-4'0,"-5"0,-18 4,-15 9,-20 18,-17 20,-5 17,-5 9,4-1,10-5,5-15,10-17,13-15,16-12,27-3,26 0,20-1,20 1,14 5,11-2,2-2,2-3,-3 2,-4 2,-9 4,-12 0,-10 0,-6-1,-7-4,-6 1,-5-2,-3-2,1-3,5-1,4 2,0 4,-1 1,-4-1,-7-3</inkml:trace>
          <inkml:trace contextRef="#ctx0" brushRef="#br0" timeOffset="12098">-1749 1504,'12'0,"16"4,18 6,11 4,2 4,4-1,-5 5,-9-2,-4-4,-7-4,-5-6,0-2,2-3,6 3,9 9,4 5,0 9,-1-1,-5-5,-7-6,-7-5,-5-5,-3-3,-2-2,-2 0,-4-1</inkml:trace>
          <inkml:trace contextRef="#ctx0" brushRef="#br0" timeOffset="15311">4357 1178,'4'0,"5"0,10 0,4 0,12 0,14 0,24 0,30 4,26 5,11 10,-7 4,-14 3,-15 1,-18 4,-15 0,-8 4,-3-2,-7-1,-10-2,-11-7</inkml:trace>
          <inkml:trace contextRef="#ctx0" brushRef="#br0" timeOffset="14099">5172 269,'-8'0,"-7"8,-12 15,-21 22,-23 21,-27 13,-21 7,3-4,8-17,20-18,23-13,36-13,34-6,36-6,27 0,18 3,18-2,3 3,0-2,-3 1,-8 4,-7-3,-16 2,-11-2,-14-3,-5-4,-8-3,-5-1,-3-1,-3-2,-1 1,-5-1</inkml:trace>
          <inkml:trace contextRef="#ctx0" brushRef="#br0" timeOffset="19092">6874 431,'0'-4,"0"-13,4-15,1-15,4-3,5 3,-1 6,-2 5,-4 6,-2 3,2 6,0 12,-2 10,-1 9,2 23,0 26,0 18,6 16,1 4,3-2,-2-6,-3-10,-4-6,-2-8,-3-7,3-6,0-3,-1-6,0-7,-2-5,-1-4,0-3,-1-1,0-1,0 0,-1 0,1 1,0-1,0 1,-4 0,-5 1,-6-1,-3 0,-3-3,-2-6,7-5,10-4,10-3,9-2,5 0,12-1,5 0,4 0,0 0,-3 1,-8-4,-8-6,-4 0,-1 1,-2-2,0 1,-6 2,-12 3,-10 2,-13 1,-7 2,0 0,-3 0,1 1,3 3,3 2,8 3,2 0,2-1,0-2,-1-2,3-2</inkml:trace>
        </inkml:traceGroup>
        <inkml:traceGroup>
          <inkml:annotationXML>
            <emma:emma xmlns:emma="http://www.w3.org/2003/04/emma" version="1.0">
              <emma:interpretation id="{E1AF0D8C-1F57-4A77-837B-7CA7D0A504F2}" emma:medium="tactile" emma:mode="ink">
                <msink:context xmlns:msink="http://schemas.microsoft.com/ink/2010/main" type="inkWord" rotatedBoundingBox="19628,5725 20023,5745 19943,7338 19548,7319">
                  <msink:destinationLink direction="with" ref="{39081CF8-F7B5-4744-9422-9BADD1FD7E0A}"/>
                </msink:context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1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|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5640">14028 2225,'0'-3,"0"-7,4-4,6-12,4-10,4-6,7-8,3-16,1-12,-5-4,-6 3,-6 11,-5 22,-5 21,-1 25,-2 14,0 15,0 9,0 6,-4 12,-5 31,0 38,1 16,2-3,2-14,2-19,2-20,1-21,0-5,0 3,1 4,-1 5,0-1,0-8,1-11,-1-10,-4-13,-5-10,-6-8,-3-7,-3-3,-2-1,11-2,23 1,26 0,26-7,11-2,-4 0,-13 3</inkml:trace>
        </inkml:traceGroup>
      </inkml:traceGroup>
    </inkml:traceGroup>
    <inkml:traceGroup>
      <inkml:annotationXML>
        <emma:emma xmlns:emma="http://www.w3.org/2003/04/emma" version="1.0">
          <emma:interpretation id="{D64B62DB-57F6-4530-A8AA-81CC7B175DF8}" emma:medium="tactile" emma:mode="ink">
            <msink:context xmlns:msink="http://schemas.microsoft.com/ink/2010/main" type="paragraph" rotatedBoundingBox="8392,7793 25682,7329 25768,10529 8478,109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D72A16-F5A5-48E5-B0FD-BBB29DF151FE}" emma:medium="tactile" emma:mode="ink">
              <msink:context xmlns:msink="http://schemas.microsoft.com/ink/2010/main" type="line" rotatedBoundingBox="8392,7793 25682,7329 25768,10529 8478,10992"/>
            </emma:interpretation>
          </emma:emma>
        </inkml:annotationXML>
        <inkml:traceGroup>
          <inkml:annotationXML>
            <emma:emma xmlns:emma="http://www.w3.org/2003/04/emma" version="1.0">
              <emma:interpretation id="{04F6D8E5-9466-4A8F-873A-A10106549B3E}" emma:medium="tactile" emma:mode="ink">
                <msink:context xmlns:msink="http://schemas.microsoft.com/ink/2010/main" type="inkWord" rotatedBoundingBox="8392,7793 13539,7655 13605,10091 8457,10229"/>
              </emma:interpretation>
              <emma:one-of disjunction-type="recognition" id="oneOf2">
                <emma:interpretation id="interp10" emma:lang="en-US" emma:confidence="0">
                  <emma:literal>hot</emma:literal>
                </emma:interpretation>
                <emma:interpretation id="interp11" emma:lang="en-US" emma:confidence="0">
                  <emma:literal>• (0) =</emma:literal>
                </emma:interpretation>
                <emma:interpretation id="interp12" emma:lang="en-US" emma:confidence="0">
                  <emma:literal>• 10) =</emma:literal>
                </emma:interpretation>
                <emma:interpretation id="interp13" emma:lang="en-US" emma:confidence="0">
                  <emma:literal>holt</emma:literal>
                </emma:interpretation>
                <emma:interpretation id="interp14" emma:lang="en-US" emma:confidence="0">
                  <emma:literal>• (0 =</emma:literal>
                </emma:interpretation>
              </emma:one-of>
            </emma:emma>
          </inkml:annotationXML>
          <inkml:trace contextRef="#ctx0" brushRef="#br0" timeOffset="223739">2889 6095,'0'-4,"4"-6,5-8,9-5,1-11,2-16,1-18,5-18,1-11,1 1,-5 3,-7 7,-6 5,-1 1,-2-10,-2-5,-3-2,-1-1,-2 0,0 2,0-12,-1-14,1-3,-1 9,1 15,0 22,0 19,0 17,0 11,-4 11,-1 6,-4 4,-1 13,-2 14,1 20,-2 19,-2 9,-3 5,1-5,5-9,3-11,4-8,2-7,3-3,0 4,0 14,1 19,0 7,-1 3,1-7,-1-10,0-7,0-8,4-3,1 4,4 15,4 13,5 7,-2-6,1-7,-3-11,-3-9,0-6,-2-4,-2-5,-3-2,-1-3,-2-1,-1 0,4 7,1 11,-1 6,0-1,-2-4,0-13,-5-28,-2-22,0-18,1-16,1-10,1-5,1 5,4 9,2 7,0 7,3 7,1 2,1 2,1-1,5 0,5 2,2 3,1 1,1 5,0 7,-1 1,0 2,4 5,5 2,5-2,-1 0,-1 1,-4 2,-4 0,-1 6,-7 6,-5 13,-7 15,-3 13,-4 10,-1 2,-1-5,0 0,0-6,0-8,0-7,1-2,-1 1,1-1,0 6,0-1,0-2,0-8</inkml:trace>
          <inkml:trace contextRef="#ctx0" brushRef="#br0" timeOffset="225892">4427 3787,'0'4,"-4"1,-6 8,0 9,-3 10,-3 10,-3 11,1 4,5 3,0-3,-2-8,3-4,2-3,3 1,3 8,2 8,2 1,0 2,1-4,-1-10,1-8,-1-6,0-7,1 2,3 3,1 4,4 3,4 4,0 2,-2-2,1-5,2-5,3 0,2-5,3-4,0-2,2-5,-5-1,0-4,0 1,-3 2,-1-2,2-3,1 1,2-2,1-2,-2 2,-1-1,0-2,-2-1</inkml:trace>
          <inkml:trace contextRef="#ctx0" brushRef="#br0" timeOffset="229048">5033 4137,'-4'3,"-5"11,-1 13,1 15,-2 16,1 17,2 5,-1-4,0-7,2-11,3-7,1-5,2 2,0 0,1-3,1-6,-1-2,4-6,6-6,4-2,5-5,10-6,12-5,16-4,9-2,-2-1,-5-1,-7 0,-10 0,-11-4,-7-4,-8-14,-3-10,1-7,-2-6,1 2,-2 5,-3 4,-3 0,-1 3,-3 2,0-1,-2-16,1-7,-5-7,-1 0,-3 2,-1 6,-2 14,-3 12,-3 11,-2 8,-10 2,-12 2,-2 1,2 2,0 0,3 1,5 1,4-1,3 0,2 1,2-1,0 4,4 5,6 9,5 10,-1 7,2 2,2-1,2-3,1-3,1-2,1-3,0-1,1-1,-1 0,0 0,5-5,16-4,17-5,17-5,9-2,-4-1,-8-2,-5-4,-6-1,-6 0,-2-2,-1-1,-4 2,-5-2,-7 0</inkml:trace>
          <inkml:trace contextRef="#ctx0" brushRef="#br0" timeOffset="230407">5849 3578,'4'0,"9"4,7 17,11 17,5 10,3 5,0 5,-3-8,-3-3,-8-7,-4-5,-6-2,-1 7,-3 7,-3 8,1 3,-2-1,-1-2,-2-7,-2-7,-1-7,-1-1,-4 14,-9 26,-7 29,-8 16,1 1,2-9,0-18,4-22,3-18,0-18,-1-11,-1-5,-2-6,0-1,-1 2,4 2,-3 7,2 3,1 2,3-4</inkml:trace>
          <inkml:trace contextRef="#ctx0" brushRef="#br0" timeOffset="231722">6967 4300,'3'0,"15"0,26 0,31-4,29-9,18-7,11 1,-5-1,-12 3,-22 4,-23 5,-20 4,-18 2</inkml:trace>
          <inkml:trace contextRef="#ctx0" brushRef="#br0" timeOffset="232923">7060 4719,'8'0,"18"0,25 0,23 0,11 0,4 0,-3 0,-11 0,-15 0,-13 0,-7 0,-2 0,4 0,3 0,6 0,-3 0,-4 0,-10 0</inkml:trace>
        </inkml:traceGroup>
        <inkml:traceGroup>
          <inkml:annotationXML>
            <emma:emma xmlns:emma="http://www.w3.org/2003/04/emma" version="1.0">
              <emma:interpretation id="{EB232F48-8635-41BC-9415-78419BCA7074}" emma:medium="tactile" emma:mode="ink">
                <msink:context xmlns:msink="http://schemas.microsoft.com/ink/2010/main" type="inkWord" rotatedBoundingBox="20306,7922 25694,7778 25762,10313 20374,10458"/>
              </emma:interpretation>
              <emma:one-of disjunction-type="recognition" id="oneOf3">
                <emma:interpretation id="interp15" emma:lang="en-US" emma:confidence="0">
                  <emma:literal>Pterotics</emma:literal>
                </emma:interpretation>
                <emma:interpretation id="interp16" emma:lang="en-US" emma:confidence="0">
                  <emma:literal>ate-100s</emma:literal>
                </emma:interpretation>
                <emma:interpretation id="interp17" emma:lang="en-US" emma:confidence="0">
                  <emma:literal>pterotic)</emma:literal>
                </emma:interpretation>
                <emma:interpretation id="interp18" emma:lang="en-US" emma:confidence="0">
                  <emma:literal>ate-lotic)</emma:literal>
                </emma:interpretation>
                <emma:interpretation id="interp19" emma:lang="en-US" emma:confidence="0">
                  <emma:literal>Pterotic)</emma:literal>
                </emma:interpretation>
              </emma:one-of>
            </emma:emma>
          </inkml:annotationXML>
          <inkml:trace contextRef="#ctx0" brushRef="#br0" timeOffset="245523">15077 5512,'0'-4,"7"-5,8-1,8-3,17-7,13-4,9 1,6 2,-4 0,-5-5,-9-1,-9-4,-8-1,-4-3,-9 0,-6 3,-7 3,-3-3,-4 2,-1-3,0-4,0 1,-5 2,-8 4,-6 6,-8 7,-6 7,-7 5,-7 3,-3 3,-2 0,1 4,1 6,6 8,2 9,4 8,1 17,4 12,-2 7,-5 6,0-1,2-10,9-9,5-6,3-8,5-4,5 0,6 5,2 10,3 16,2 8,0 2,4-1,5-2,5-6,4-12,-2-12,1-13,13-14,29-10,39-7,40-12,19-8,7-10,-6-13,-9-10,-18-6,-12-1,-15-3,-17 4,-11 8,-16 8,-13 3,-7 3,-11 3,-7 8,-6 6</inkml:trace>
          <inkml:trace contextRef="#ctx0" brushRef="#br0" timeOffset="246595">16101 4626,'-4'0,"3"0,5 0,10 0,7 0,11 0,9 0,9 0,3 0,2-4,-2-1,-1 0,-5 1,-12-3,-11 0</inkml:trace>
          <inkml:trace contextRef="#ctx0" brushRef="#br0" timeOffset="269214">17337 3741,'0'8,"-4"11,-5 13,-9 18,-6 8,2 2,0-5,0-8,4-8,-3-3,2 0,0 3,4 2,4 6,4 3,3 1,2-5,2-1,1-5,0-5,-1-1,9 2,14 6,15 9,9 3,1 4,-5-3,-4-12,-6-12,-4-9,-4-7,-1-6,-2-5,1-3,-5-2</inkml:trace>
          <inkml:trace contextRef="#ctx0" brushRef="#br0" timeOffset="251186">17757 3998,'0'12,"0"7,0 10,0 2,0 5,0 4,0-1,0 1,0-2,0 7,0 9,0 7,8 1,2-6,4-13,3-13,3-12,6-10,3-5,-1-3,4-11,0-2,-1-7,-6-5,-4-1,3-5,-2 0,-2-4,-3 1,-6 1,-3 4,-1-2,0 0,-2 2,-2 2,-1 1,-5 5,-6-1,-5 2,-1-3,-1-1,-2-5,-6-9,-3-7,-1 2,-3-1,3 3,3 9,5 6,3 7,-1 7,0 5,2 9,0 7,-1 6,3 8,2 9,5 7,-1 4,1-1,1-4,2-4,2 0,1-2,5-6,5-4,6-5,3-3,4-2,1-4,5-3,2-3,-1-1,0-1,1-5,1-1,-1 1,-3 0,0 2,-3 1,-4-3,-5-1</inkml:trace>
          <inkml:trace contextRef="#ctx0" brushRef="#br0" timeOffset="252435">18246 3740,'4'0,"5"-4,13-1,15-4,17 0,7 1,5 2,-5 2,-9 2,-12-3,-15 0</inkml:trace>
          <inkml:trace contextRef="#ctx0" brushRef="#br0" timeOffset="253454">18478 3765,'0'4,"4"13,1 8,0 3,-1 1,-1 0,-1 2,-1 1,0-2,-1-2,-1-1,1-6</inkml:trace>
          <inkml:trace contextRef="#ctx0" brushRef="#br0" timeOffset="254643">18572 4324,'4'0,"1"0</inkml:trace>
          <inkml:trace contextRef="#ctx0" brushRef="#br0" timeOffset="256248">18898 3950,'4'0,"5"0,6 0,3 0,7 0,7 0,3 0,-2 0,-2 0,-6 8,-8 14,-6 16,-5 9,-4 1,-2-1,-1-3,-5-2,-4-4,-6 0,-10 4,-10 8,-7 7,1 6,2 0,5-7,9-5,7-7,5-11,3-11</inkml:trace>
          <inkml:trace contextRef="#ctx0" brushRef="#br0" timeOffset="257594">19527 3974,'-4'0,"-6"0,-4 0,0 4,-6 5,-4 13,-4 11,1 7,2 1,1-2,4-4,7-4,0-3,3-3,4-1,2-1,1-1,3 0,0 1,0 4,1 1,0 0,-1 0,0-2,0-1,4-1,10-4,9-6,13-5,13-4,6-3,1-2,-5-1,-3 0,-6-4,-10-5,-6-5,-4-8,-6-7,3-4,-3-7,1 3,-3 5,1 7,-3 8</inkml:trace>
          <inkml:trace contextRef="#ctx0" brushRef="#br0" timeOffset="259095">19970 3694,'4'0,"1"4,4 1,1 4,2 4,3 8,3 17,2 8,2 6,-2-3,-6-5,-4-6,-4-7,-4-3,-1 1,-1-1,-1 3,0 1,0 2,0 7,1 1,-4 1,-6-2,0-1,-3-7,-3-5,-3-4,2-1,-1-5,0-2,-6 1,2 1,-4 2,-1 1,0 1,5 1,5-4</inkml:trace>
          <inkml:trace contextRef="#ctx0" brushRef="#br0" timeOffset="241272">11278 4883,'0'-4,"0"-6,0-4,0-8,4-5,1-1,0 0,-1 1,-1 1,-2 1,0 0,4 6,0 1,4-1,0 0,-2-1,-1 7,-2 9,-2 10,-1 11,-1 23,0 24,0 22,3 19,2 16,4 23,0 6,3 3,-1-14,1-18,4-15,2 0,2 17,-2 7,-4-7,-5-15,-3-24,-3-20,-7-23,-5-17,-10-13,-6-5,-2-3,0-2,4 3,13 0,26 0,24-1,23 0,7-6,-3-2,-10 0,-14 1</inkml:trace>
          <inkml:trace contextRef="#ctx0" brushRef="#br0" timeOffset="242451">13585 5162,'0'4,"0"5,0 5,0 13,0 16,0 26,0 16,0 2,0-6,0-12,0-15,0-12,0-10,0-5,0-9</inkml:trace>
          <inkml:trace contextRef="#ctx0" brushRef="#br0" timeOffset="243547">13212 5581,'8'0,"22"0,34 0,26 0,13 0,6 0,-5 0,-12 0,-17 0,-18 0,-14 0,-15-4,-11-1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7:02.640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1110112-82AA-4AB8-BED0-5F05C33FC529}" emma:medium="tactile" emma:mode="ink">
          <msink:context xmlns:msink="http://schemas.microsoft.com/ink/2010/main" type="writingRegion" rotatedBoundingBox="19344,7921 15068,10712 13697,8612 17973,5821"/>
        </emma:interpretation>
      </emma:emma>
    </inkml:annotationXML>
    <inkml:traceGroup>
      <inkml:annotationXML>
        <emma:emma xmlns:emma="http://www.w3.org/2003/04/emma" version="1.0">
          <emma:interpretation id="{82D170D8-C0C5-4DE0-8B92-A133F4FAAE13}" emma:medium="tactile" emma:mode="ink">
            <msink:context xmlns:msink="http://schemas.microsoft.com/ink/2010/main" type="paragraph" rotatedBoundingBox="16729,9596 15177,10670 14620,9865 16171,87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31163BC-A62D-48F2-9890-B82EE2493F0D}" emma:medium="tactile" emma:mode="ink">
              <msink:context xmlns:msink="http://schemas.microsoft.com/ink/2010/main" type="line" rotatedBoundingBox="16729,9596 15177,10670 14620,9865 16171,8790"/>
            </emma:interpretation>
          </emma:emma>
        </inkml:annotationXML>
        <inkml:traceGroup>
          <inkml:annotationXML>
            <emma:emma xmlns:emma="http://www.w3.org/2003/04/emma" version="1.0">
              <emma:interpretation id="{316BEFE0-556B-4C3A-BEC8-4C5EC56531E3}" emma:medium="tactile" emma:mode="ink">
                <msink:context xmlns:msink="http://schemas.microsoft.com/ink/2010/main" type="inkWord" rotatedBoundingBox="14617,9858 16178,8798 16728,9607 15168,10668"/>
              </emma:interpretation>
              <emma:one-of disjunction-type="recognition" id="oneOf0">
                <emma:interpretation id="interp0" emma:lang="en-US" emma:confidence="0">
                  <emma:literal>tax</emma:literal>
                </emma:interpretation>
                <emma:interpretation id="interp1" emma:lang="en-US" emma:confidence="0">
                  <emma:literal>tix</emma:literal>
                </emma:interpretation>
                <emma:interpretation id="interp2" emma:lang="en-US" emma:confidence="0">
                  <emma:literal>txt</emma:literal>
                </emma:interpretation>
                <emma:interpretation id="interp3" emma:lang="en-US" emma:confidence="0">
                  <emma:literal>*text</emma:literal>
                </emma:interpretation>
                <emma:interpretation id="interp4" emma:lang="en-US" emma:confidence="0">
                  <emma:literal>*tax</emma:literal>
                </emma:interpretation>
              </emma:one-of>
            </emma:emma>
          </inkml:annotationXML>
          <inkml:trace contextRef="#ctx0" brushRef="#br0">4642 4264,'0'4,"0"9,-4 18,-2 24,-3 18,0 5,1-7,2-15</inkml:trace>
          <inkml:trace contextRef="#ctx0" brushRef="#br0" timeOffset="858">4454 4427,'4'0,"5"0,6 4,3 5,3 5,2 0,-3 2,-1-2,-4 1,0-3,-3 2,5-3,3-2,-2 0,-4 0</inkml:trace>
          <inkml:trace contextRef="#ctx0" brushRef="#br0" timeOffset="1916">5432 4124,'0'4,"0"9,0 7,0 11,0 8,-4 11,-1 7,0 3,1-2,2-6,0-12</inkml:trace>
          <inkml:trace contextRef="#ctx0" brushRef="#br0" timeOffset="2791">5247 4334,'3'0,"7"0,4 0,8 0,12 0,13 8,9 7,0 0,-2-1,-6-4,-11-4</inkml:trace>
          <inkml:trace contextRef="#ctx0" brushRef="#br0" timeOffset="4410">5503 3681,'0'0</inkml:trace>
          <inkml:trace contextRef="#ctx0" brushRef="#br0" timeOffset="4919">5503 3752,'0'8,"4"7,9 12,6 1,9 5,2-4,1-2,-1-3,-2-5,-2-1,-1-1,0 2,-6 1,-5-3</inkml:trace>
          <inkml:trace contextRef="#ctx0" brushRef="#br0" timeOffset="3765">5666 3752,'0'4,"0"5,0 13,0 15,0 13,0 1,0-3,0-6,0-6,0-10</inkml:trace>
          <inkml:trace contextRef="#ctx0" brushRef="#br0" timeOffset="6187">4990 4544,'0'8,"0"7,0 12,0 14,0 7,0 4,0-3,0-5,0-8,0 0,-4-8,-1-3,0-7</inkml:trace>
          <inkml:trace contextRef="#ctx0" brushRef="#br0" timeOffset="7115">4828 4567,'0'4,"4"9,9 14,15 15,21 16,23 10,16-3,3-8,-5-11,-17-12</inkml:trace>
          <inkml:trace contextRef="#ctx0" brushRef="#br0" timeOffset="9547">4128 4846,'16'0,"29"4,26 9,18 3,1-2,-11-3,-19 1,-15-2,-16-3</inkml:trace>
          <inkml:trace contextRef="#ctx0" brushRef="#br0" timeOffset="8736">4384 4544,'0'16,"0"21,0 24,0 21,0 10,-4-9,-1-13,0-11,1-15</inkml:trace>
        </inkml:traceGroup>
      </inkml:traceGroup>
    </inkml:traceGroup>
    <inkml:traceGroup>
      <inkml:annotationXML>
        <emma:emma xmlns:emma="http://www.w3.org/2003/04/emma" version="1.0">
          <emma:interpretation id="{91300081-6041-49B6-A711-9C455237EBD6}" emma:medium="tactile" emma:mode="ink">
            <msink:context xmlns:msink="http://schemas.microsoft.com/ink/2010/main" type="paragraph" rotatedBoundingBox="18813,7108 14537,9900 13697,8612 17973,5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0AC95D-ADDE-4A2B-ABC9-46762F182564}" emma:medium="tactile" emma:mode="ink">
              <msink:context xmlns:msink="http://schemas.microsoft.com/ink/2010/main" type="line" rotatedBoundingBox="18813,7108 14537,9900 13697,8612 17973,5821"/>
            </emma:interpretation>
          </emma:emma>
        </inkml:annotationXML>
        <inkml:traceGroup>
          <inkml:annotationXML>
            <emma:emma xmlns:emma="http://www.w3.org/2003/04/emma" version="1.0">
              <emma:interpretation id="{EBF9BE61-A009-45EF-9452-4386FC535377}" emma:medium="tactile" emma:mode="ink">
                <msink:context xmlns:msink="http://schemas.microsoft.com/ink/2010/main" type="inkWord" rotatedBoundingBox="17363,6773 18192,6184 18458,6558 17628,7147"/>
              </emma:interpretation>
              <emma:one-of disjunction-type="recognition" id="oneOf1">
                <emma:interpretation id="interp5" emma:lang="en-US" emma:confidence="0">
                  <emma:literal>y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-23116">7601 1071,'0'4,"0"13,0 16,0 18,0 8,0 2,0-1,0-8,0-15,4-15,5-11,5-11,9-10,3-3,2 1,0 2,-1 3,-1 3,-4-3,-3 1,-5-3,-8-8,-17-9,-10-8,-11-6,-7 0,4-1,-2 6,7 5,8 4,4 6,5 3,0 4,3 0,3 3</inkml:trace>
          <inkml:trace contextRef="#ctx0" brushRef="#br1" timeOffset="-21079">6947 1515,'-4'8,"-1"18,-4 17,0 9,1 4,2-4,6-11,15-13,17-10,11-9,9-9,1-6,-5 0,-7-1,-6 2,-9-2,-10-5,-6-3,-18-8,-19-8,-12-6,-9-5,-7 1,2 3,5 9,12 4,11 7</inkml:trace>
        </inkml:traceGroup>
        <inkml:traceGroup>
          <inkml:annotationXML>
            <emma:emma xmlns:emma="http://www.w3.org/2003/04/emma" version="1.0">
              <emma:interpretation id="{65EAFA8B-CFB3-4056-9DB4-4DD1152D54EA}" emma:medium="tactile" emma:mode="ink">
                <msink:context xmlns:msink="http://schemas.microsoft.com/ink/2010/main" type="inkWord" rotatedBoundingBox="16420,8670 14537,9900 13697,8612 15580,7383"/>
              </emma:interpretation>
              <emma:one-of disjunction-type="recognition" id="oneOf2">
                <emma:interpretation id="interp10" emma:lang="en-US" emma:confidence="0">
                  <emma:literal>"i</emma:literal>
                </emma:interpretation>
                <emma:interpretation id="interp11" emma:lang="en-US" emma:confidence="0">
                  <emma:literal>"is'*"</emma:literal>
                </emma:interpretation>
                <emma:interpretation id="interp12" emma:lang="en-US" emma:confidence="0">
                  <emma:literal>"$Ei</emma:literal>
                </emma:interpretation>
                <emma:interpretation id="interp13" emma:lang="en-US" emma:confidence="0">
                  <emma:literal>"$ei</emma:literal>
                </emma:interpretation>
                <emma:interpretation id="interp14" emma:lang="en-US" emma:confidence="0">
                  <emma:literal>'is'*"</emma:literal>
                </emma:interpretation>
              </emma:one-of>
            </emma:emma>
          </inkml:annotationXML>
          <inkml:trace contextRef="#ctx0" brushRef="#br0" timeOffset="-12839">5084 3122,'8'0,"14"8,27 15,26 15,19 9,6 0,-6-3,-12-6,-11-9,-14-9,-17-9</inkml:trace>
          <inkml:trace contextRef="#ctx0" brushRef="#br0" timeOffset="-13588">5388 3052,'-4'8,"-6"10,-4 11,-4 11,-4 8,3-1,4-4,5-6,0-5,2-8</inkml:trace>
          <inkml:trace contextRef="#ctx0" brushRef="#br0" timeOffset="-11208">4734 3589,'4'0,"17"12,25 12,24 13,5 9,-4 0,-8-7,-13-7,-9-5,-9-6,-9-8</inkml:trace>
          <inkml:trace contextRef="#ctx0" brushRef="#br0" timeOffset="-11966">4944 3495,'0'4,"0"13,-5 12,-4 12,-1 4,1 2,-2-4,1-4,-2-5,1-5,3-3,3-6</inkml:trace>
          <inkml:trace contextRef="#ctx0" brushRef="#br0" timeOffset="-15361">4407 2772,'-4'0,"-1"16,-8 33,-9 36,-10 19,-6 12,-5-2,4-17,6-20,8-23</inkml:trace>
          <inkml:trace contextRef="#ctx0" brushRef="#br0" timeOffset="-14502">4082 3122,'12'0,"20"0,20 0,17 5,9 4,3 5,-9 1,-12-3,-12-4,-15-2</inkml:trace>
          <inkml:trace contextRef="#ctx0" brushRef="#br0" timeOffset="-10346">4291 3775,'0'4,"0"5,0 6,0 3,0 3,0 2,0 1,0 0,0 1,0-5</inkml:trace>
          <inkml:trace contextRef="#ctx0" brushRef="#br0" timeOffset="-7017">4198 3938,'4'0,"9"0,18 0,8 4,2 1,-3 1,-8 2,-8 0</inkml:trace>
          <inkml:trace contextRef="#ctx0" brushRef="#br0" timeOffset="-8188">4269 3845,'0'7,"0"8,0 4,0 3,0 6,0 2,0 0,0-1,0-6</inkml:trace>
          <inkml:trace contextRef="#ctx0" brushRef="#br0" timeOffset="-6188">3499 3192,'0'8,"0"18,0 25,0 19,0 7,0-4,0-8,0-13,0-10,0-13</inkml:trace>
          <inkml:trace contextRef="#ctx0" brushRef="#br0" timeOffset="-2954">3476 3495,'4'4,"5"5,2 5,2 1,-1 0,2 0,2-5,-2 5,1 0,-2-3</inkml:trace>
          <inkml:trace contextRef="#ctx0" brushRef="#br0" timeOffset="-1799">3755 3915,'0'4,"0"5,0 5,0 9,0 7,0 11,0 19,-4 10,-2 6,2-7,0-10,1-16</inkml:trace>
          <inkml:trace contextRef="#ctx0" brushRef="#br0" timeOffset="-5295">3266 3332,'4'0,"9"8,10 7,10 8,2 5,-4 1,-3-4,-3-7,-6-5</inkml:trace>
          <inkml:trace contextRef="#ctx0" brushRef="#br0" timeOffset="-907">3569 4101,'0'4,"4"5,9 5,14 8,15 9,8-2,3-1,-3-6,-10-2,-9-5,-8-5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6:28.35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312E7AA-4933-415F-981C-E14DED319A5A}" emma:medium="tactile" emma:mode="ink">
          <msink:context xmlns:msink="http://schemas.microsoft.com/ink/2010/main" type="writingRegion" rotatedBoundingBox="16288,5211 18546,4532 18947,5865 16689,6544"/>
        </emma:interpretation>
      </emma:emma>
    </inkml:annotationXML>
    <inkml:traceGroup>
      <inkml:annotationXML>
        <emma:emma xmlns:emma="http://www.w3.org/2003/04/emma" version="1.0">
          <emma:interpretation id="{DF8F9F9A-2903-4FE4-8817-4553DED11E6A}" emma:medium="tactile" emma:mode="ink">
            <msink:context xmlns:msink="http://schemas.microsoft.com/ink/2010/main" type="paragraph" rotatedBoundingBox="16288,5211 18546,4532 18947,5865 16689,6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89580B-F5E1-48F7-8B56-A92CD847B7A3}" emma:medium="tactile" emma:mode="ink">
              <msink:context xmlns:msink="http://schemas.microsoft.com/ink/2010/main" type="line" rotatedBoundingBox="16288,5211 18546,4532 18947,5865 16689,6544"/>
            </emma:interpretation>
          </emma:emma>
        </inkml:annotationXML>
        <inkml:traceGroup>
          <inkml:annotationXML>
            <emma:emma xmlns:emma="http://www.w3.org/2003/04/emma" version="1.0">
              <emma:interpretation id="{D674A50B-F9A3-427B-B83A-84259704F725}" emma:medium="tactile" emma:mode="ink">
                <msink:context xmlns:msink="http://schemas.microsoft.com/ink/2010/main" type="inkWord" rotatedBoundingBox="16288,5211 18546,4532 18947,5865 16689,6544"/>
              </emma:interpretation>
              <emma:one-of disjunction-type="recognition" id="oneOf0">
                <emma:interpretation id="interp0" emma:lang="en-US" emma:confidence="0">
                  <emma:literal>$88"</emma:literal>
                </emma:interpretation>
                <emma:interpretation id="interp1" emma:lang="en-US" emma:confidence="0">
                  <emma:literal>88°:</emma:literal>
                </emma:interpretation>
                <emma:interpretation id="interp2" emma:lang="en-US" emma:confidence="0">
                  <emma:literal>8888:</emma:literal>
                </emma:interpretation>
                <emma:interpretation id="interp3" emma:lang="en-US" emma:confidence="0">
                  <emma:literal>88°:"</emma:literal>
                </emma:interpretation>
                <emma:interpretation id="interp4" emma:lang="en-US" emma:confidence="0">
                  <emma:literal>888:</emma:literal>
                </emma:interpretation>
              </emma:one-of>
            </emma:emma>
          </inkml:annotationXML>
          <inkml:trace contextRef="#ctx0" brushRef="#br0">6435 746,'0'4,"0"9,0 11,-4 16,-5 14,-2 9,2 3,2 1,2-7,3-9,8-13,8-14,10-14,8-10,7-12,8-8,5 0,-3-2,-10 0,-11-1,-11 0,-8 0,-9-1,-10 1,-5-4,-10-2,-4 0,0 6,-1-2,2 4,2 5,5 1,2 0,4-2,5-2,0 2,2 0,2 0,2 1</inkml:trace>
          <inkml:trace contextRef="#ctx0" brushRef="#br0" timeOffset="1616">6948 162,'0'4,"0"10,0 9,0 10,-4 10,-1 6,0-1,1-1,9-8,16-11,16-14,13-14,7-7,-3-5,-6-2,-12-1,-12-3,-13-3,-14-4,-13-4,-8-3,-5-1,-4 2,-1 1,1 7,3 6,2 7,2 5,1 3,5-2,6-4,6-1</inkml:trace>
          <inkml:trace contextRef="#ctx0" brushRef="#br0" timeOffset="3561">6995 722,'0'8,"0"7,0 4,0 4,0 1,0 5,0 1,0-1,0 0,0-2,4-6,5-5,6-7,11-4,10-3,2-2,-1-5,1-2,-2 1,-3 1,-7-2,-9-5,-10-3,-11-4,-20-6,-14-3,-5-1,-3 1,3 1,4 1,5 5,5 7,6 0,8 4</inkml:trace>
          <inkml:trace contextRef="#ctx0" brushRef="#br0" timeOffset="-1641">6342-94,'0'4,"4"5,2 9,3 14,4 5,0 0,-2-2,5-7,8-9,3-6,5-7,2-4,-2-2,-6-5,-3-2,-2 1,-1 0,-3-2,-5-3,-8-5,-9-2,-4-4,-7 0,-3-2,-4 0,0 0,2 4,-1 1,0 1,0 2,-1 5,0 4,0 3,-1 2,1-2,0-1,3 1</inkml:trace>
          <inkml:trace contextRef="#ctx0" brushRef="#br0" timeOffset="-3587">5853 209,'0'4,"0"9,0 7,0 11,0 16,0 13,0 3,0-4,0-9,4-13,6-12,8-11,9-12,1-9,2-9,1 0,-1-7,-1-2,-3 2,-1 6,-4 1,-3 4,-4 0,-4-3,-8-2,-9 2,-10-1,-7-1,-3 2,-5 3,-1 5,6-2,2 2,3 1,0-2,4-3,2-1,2-1,5 1</inkml:trace>
          <inkml:trace contextRef="#ctx0" brushRef="#br0" timeOffset="5502">7880-326,'0'8,"0"7,0 4,0 3,0 2,-4 5,-2 1,-3 0,0-2,1-1,2-2,3 0,1-1,8-5,9-5,8-10,9-8,11-9,1-1,-2 2,-4 2,-9-1,-17-2,-11-3,-13 1,-9-1,-4 3,1-1,5-2,7-2,0 2,2 0,4-2,-2-1,1-2,-3 3,-3 4,0 5</inkml:trace>
          <inkml:trace contextRef="#ctx0" brushRef="#br0" timeOffset="7240">7881 419,'0'4,"0"5,-4 5,-2 5,1 6,1 7,1 2,1-1,1-1,1-3,0-11,4-7,2-15,7-5,6-3,-1-2,1 1,1 3,1 3,1-1,1 0,-8-2,-10 1,-14-3,-9-6,-6-1,-3 0,4-2,1-1,5 3</inkml:trace>
          <inkml:trace contextRef="#ctx0" brushRef="#br0" timeOffset="9089">7228-326,'0'4,"0"5,0 6,0 11,0 9,0 4,0-2,0-3,0-3,4-7,9-12,11-11,8-7,4-5,-1-2,-3 2,-2-1,-2 1,-7-1,-6-3,-6-2,-4-3,-16 2,-9 0,-5 0,-7 2,-1 0,1 3,1 0,3 2,2 3,5 2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6:01.31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82CA33F9-9C00-4678-B90E-B6B2522509EF}" emma:medium="tactile" emma:mode="ink">
          <msink:context xmlns:msink="http://schemas.microsoft.com/ink/2010/main" type="writingRegion" rotatedBoundingBox="11121,4643 13127,6300 12024,7635 10019,5978"/>
        </emma:interpretation>
      </emma:emma>
    </inkml:annotationXML>
    <inkml:traceGroup>
      <inkml:annotationXML>
        <emma:emma xmlns:emma="http://www.w3.org/2003/04/emma" version="1.0">
          <emma:interpretation id="{5E123F57-0A3F-475C-B107-6D8DEAAEA3F4}" emma:medium="tactile" emma:mode="ink">
            <msink:context xmlns:msink="http://schemas.microsoft.com/ink/2010/main" type="paragraph" rotatedBoundingBox="11121,4643 13127,6300 12024,7635 10019,5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612A64-60F4-488D-B086-B12E5B7D93BE}" emma:medium="tactile" emma:mode="ink">
              <msink:context xmlns:msink="http://schemas.microsoft.com/ink/2010/main" type="line" rotatedBoundingBox="11121,4643 13127,6300 12024,7635 10019,5978"/>
            </emma:interpretation>
          </emma:emma>
        </inkml:annotationXML>
        <inkml:traceGroup>
          <inkml:annotationXML>
            <emma:emma xmlns:emma="http://www.w3.org/2003/04/emma" version="1.0">
              <emma:interpretation id="{860BAA6E-0467-4AC2-B765-857D03182E87}" emma:medium="tactile" emma:mode="ink">
                <msink:context xmlns:msink="http://schemas.microsoft.com/ink/2010/main" type="inkWord" rotatedBoundingBox="11121,4643 13127,6300 12024,7635 10019,5978">
                  <msink:destinationLink direction="with" ref="{D137846D-46FA-429F-B7B1-5A5FEA58530E}"/>
                </msink:context>
              </emma:interpretation>
              <emma:one-of disjunction-type="recognition" id="oneOf0">
                <emma:interpretation id="interp0" emma:lang="en-US" emma:confidence="0.5">
                  <emma:literal>i.</emma:literal>
                </emma:interpretation>
                <emma:interpretation id="interp1" emma:lang="en-US" emma:confidence="0">
                  <emma:literal>i: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i".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120 0,'-4'0,"-1"4,-4 1,-5 4,-3 1,1 2,3 3,0 3,2 6,3 4,3 0,2 0,2-1,1-2,8-4,7-2,5-5,3-4,1-4,1-3,-4-6,-1-6,-5-6,-5-4,-3-3,0 2,0 1,2-1,-1 0,-1-1,-2-2,-6 5,-2 0,-5 3,-2 1,2 3</inkml:trace>
          <inkml:trace contextRef="#ctx0" brushRef="#br0" timeOffset="2091">469-1,'0'4,"0"9,0 7,0 3,0 2,0 1,4-4,6-6,0-1,3-4,3-4,3-2,2-7,2-2,-4-5,-5-5,0 0,1-2,-2-1,-4-3,-2-1,-3-2,-3 0,0-1,-1 1,-1-1,-3 0,-2 1,0-1,-2 5,-4 5,-4 5,-4 4,-1 3,2 6,0 5,4 7,0-1,-1-2,2 4,0 0,1 0,4 2,3 1,3 1,1 2,2-4</inkml:trace>
          <inkml:trace contextRef="#ctx0" brushRef="#br0" timeOffset="3685">446 372,'0'4,"0"5,4 6,5 7,5 4,13 6,4 2,6 2,9-5,-1-7,-7-4,-6-6,-5-4,-3-5,-1-7,-5-11,-1-11,-4-6,-4-1,-4-3,-2-1,-2-5,-5 3,-2 1,-8 6,-1 4,-7 7,-2 6,-3 6,1 3,0 4,1 0,0 1,1 1,0-1,1 0,0-1,3 5,7 4,4 5,4 1</inkml:trace>
          <inkml:trace contextRef="#ctx0" brushRef="#br0" timeOffset="5137">936 22,'0'8,"0"7,0 4,0 4,4-3,5-1,6-3,3-4,3-5,2-3,-3-7,-5-6,-5-6,-4-8,-3-4,-2-6,-2-1,1 2,-1 1,-4 7,-5 8,-5 5,0 10,-1 8,2 7,4 6,-2-2,3-3</inkml:trace>
          <inkml:trace contextRef="#ctx0" brushRef="#br0" timeOffset="14452">1098 1234,'0'4,"0"5,0 6,4-1,6 2,4-2,8-3,5-4,1-3,0-2,-1-1,-1-2,-5-3,-6-6,-5-5,-9-4,-5-2,-5 2,-5 0,-4 3,-3 5,-6 4,-6 3,-2 3,2 1,1 0,4 1,5 4,8 1</inkml:trace>
          <inkml:trace contextRef="#ctx0" brushRef="#br0" timeOffset="13106">1635 978,'0'4,"0"5,0 5,0 9,0 7,4-1,5-1,5-2,4-5,3-6,2-6,1-4,-3-7,-2-3,-4-5,-5-5,-3-3,-4-3,-2-6,-1-2,0 0,-1 1,0 1,-4 5,0 3,-4 4,-5 5,-3 4,-3 3,2 6,0 2,3 1</inkml:trace>
          <inkml:trace contextRef="#ctx0" brushRef="#br0" timeOffset="15444">424 1537,'0'4,"0"5,4 6,5-1,5-2,4-3,4-3,1-3,1-2,-4-5,-5-5,-9-18,-6-12,-6-7,-7-4,-8-1,-6 4,-1 10,-1 11,2 11,1 11,4 10,7 5</inkml:trace>
          <inkml:trace contextRef="#ctx0" brushRef="#br0" timeOffset="17217">1705 1888,'4'0,"2"4,3 1,4 0,4-1,3-1,2-1,2-1,-1 0,-2-6,-3 0,-3-4,-4-5,-5-3,-3-4,-1-1,-2-1,-1-1,0 0,0 0,-3 4,-6 5,-4 6,-5 4,-2 3,-2 1,3 6,5 5,5 9,0 10,2 7,3 2,1-6</inkml:trace>
          <inkml:trace contextRef="#ctx0" brushRef="#br0" timeOffset="6514">-205 1025,'0'8,"4"3,5 7,9 5,13 5,10 0,5-7,0-5,-1-7,-4-8,-5-8,-9-11,-8-7,-8-2,-6-1,-4-4,-5 4,-7-2,-9 5,-9 6,-8 7,-9 5,-1 4,4 2,5 2,5 0,4 0,3 0,2 4,6 5,5 5,5 3,4 4,2 1,6 0,6 6,10-4,4-5,-1-7</inkml:trace>
          <inkml:trace contextRef="#ctx0" brushRef="#br0" timeOffset="7687">-230 606,'0'4,"0"5,0 6,4 3,5-1,6-3,3-4,3-4,2-3,1-2,0-1,1 0,-5-5,-6-9,-4-11,-5-4,-3-1,-5-4,-7 4,-9 3,-2 3,-5 4,-2 7,0 5,0 4,2 2,5 10,6 4</inkml:trace>
          <inkml:trace contextRef="#ctx0" brushRef="#br0" timeOffset="9035">703 863,'0'7,"0"12,0 5,0 12,0 2,0 0,0-3,4-8,5-8,6-7,-1-10,-2-9,-3-8,-3-8,-3-5,-2-2,-1 1,0 1,-1 1,1 2,-5 5,-5 5,-4 6,-5 4,2 7,3 3</inkml:trace>
          <inkml:trace contextRef="#ctx0" brushRef="#br0" timeOffset="10269">1146 815,'0'4,"0"5,0 5,0 5,4-2,5 0,6-2,3-4,3-3,2-4,1-3,0-4,-3-7,-3-1,1-3,-3-3,-1-6,-2-7,-4-3,-3-8,-3 0,-10 2,-7 5,-6 7,-3 8,-2 8,0 6,-4 3,-5 10,-5 16,-7 12,3 3,6 3,5-5,8-9</inkml:trace>
          <inkml:trace contextRef="#ctx0" brushRef="#br0" timeOffset="11997">1308 1514,'4'0,"5"0,6 4,3 5,3 2,2-6,-3-8,-1-6,0-7,-2-8,-6-4,-3-1,-4 1,-6 4,-7 7,-5 6,-6 5,-2 4,3 5,4 7,4 10,1 4,2 4,1-1,0-3,-5-3,1-5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3:15.95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  <inkml:brush xml:id="br2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D38FE880-306B-49CE-B145-5873A5A5C643}" emma:medium="tactile" emma:mode="ink">
          <msink:context xmlns:msink="http://schemas.microsoft.com/ink/2010/main" type="writingRegion" rotatedBoundingBox="24679,4239 29793,3934 30054,8294 24939,8599"/>
        </emma:interpretation>
      </emma:emma>
    </inkml:annotationXML>
    <inkml:traceGroup>
      <inkml:annotationXML>
        <emma:emma xmlns:emma="http://www.w3.org/2003/04/emma" version="1.0">
          <emma:interpretation id="{F06F7F4D-BDBA-4AA3-94A9-A482DE578542}" emma:medium="tactile" emma:mode="ink">
            <msink:context xmlns:msink="http://schemas.microsoft.com/ink/2010/main" type="paragraph" rotatedBoundingBox="24662,4452 29223,3928 29317,4748 24756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C27D74-85D3-42DE-A653-3CDB28E543D8}" emma:medium="tactile" emma:mode="ink">
              <msink:context xmlns:msink="http://schemas.microsoft.com/ink/2010/main" type="inkBullet" rotatedBoundingBox="24697,4764 24949,4735 24985,5047 24733,5076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46 75,'-4'4,"-1"5,0 9,1 6,-3-2,0 0,1-1,1 1,2 5,6-3,5-5,7-6,3-5,4-4,1-3,1-1,1-1,-1 0,-3-4,-3-5,-3-5,-5-4,-4-2,-2-2,-3-1,-1-1,-1 1,0 0,0 0,0 1,1-1,-4 5,-6 5,-4 5,-4 4,-3 3,-2 1,-1 2,4 0</inkml:trace>
      </inkml:traceGroup>
      <inkml:traceGroup>
        <inkml:annotationXML>
          <emma:emma xmlns:emma="http://www.w3.org/2003/04/emma" version="1.0">
            <emma:interpretation id="{384F68E7-74AA-4C6F-8ADD-D998A13E3C9B}" emma:medium="tactile" emma:mode="ink">
              <msink:context xmlns:msink="http://schemas.microsoft.com/ink/2010/main" type="line" rotatedBoundingBox="25318,4377 29223,3928 29317,4748 25412,5197"/>
            </emma:interpretation>
          </emma:emma>
        </inkml:annotationXML>
        <inkml:traceGroup>
          <inkml:annotationXML>
            <emma:emma xmlns:emma="http://www.w3.org/2003/04/emma" version="1.0">
              <emma:interpretation id="{AA7545E6-97F1-4DB6-A542-A64D564DCA8B}" emma:medium="tactile" emma:mode="ink">
                <msink:context xmlns:msink="http://schemas.microsoft.com/ink/2010/main" type="inkWord" rotatedBoundingBox="25367,4804 25830,4751 25867,5069 25404,5122"/>
              </emma:interpretation>
              <emma:one-of disjunction-type="recognition" id="oneOf1">
                <emma:interpretation id="interp1" emma:lang="en-US" emma:confidence="1">
                  <emma:literal>=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•</emma:literal>
                </emma:interpretation>
                <emma:interpretation id="interp5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1566">675 75,'4'-4,"13"-1,15 0,15-3,11-1,3 3,-4-3,-8 0,-9 2,-10 2</inkml:trace>
          <inkml:trace contextRef="#ctx0" brushRef="#br0" timeOffset="2533">675 330,'4'0,"17"0,21 0,15 0,5 0,1 0,-6 0,-10 0,-8 0,-11-4,-6-1,-7-4,-6 0</inkml:trace>
        </inkml:traceGroup>
        <inkml:traceGroup>
          <inkml:annotationXML>
            <emma:emma xmlns:emma="http://www.w3.org/2003/04/emma" version="1.0">
              <emma:interpretation id="{9CD27E01-365E-4D0D-A6AD-9FFE67C9C266}" emma:medium="tactile" emma:mode="ink">
                <msink:context xmlns:msink="http://schemas.microsoft.com/ink/2010/main" type="inkWord" rotatedBoundingBox="26444,4248 29223,3928 29317,4748 26538,5067"/>
              </emma:interpretation>
              <emma:one-of disjunction-type="recognition" id="oneOf2">
                <emma:interpretation id="interp6" emma:lang="en-US" emma:confidence="0">
                  <emma:literal>class</emma:literal>
                </emma:interpretation>
                <emma:interpretation id="interp7" emma:lang="en-US" emma:confidence="0">
                  <emma:literal>class]</emma:literal>
                </emma:interpretation>
                <emma:interpretation id="interp8" emma:lang="en-US" emma:confidence="0">
                  <emma:literal>Class]</emma:literal>
                </emma:interpretation>
                <emma:interpretation id="interp9" emma:lang="en-US" emma:confidence="0">
                  <emma:literal>class?</emma:literal>
                </emma:interpretation>
                <emma:interpretation id="interp10" emma:lang="en-US" emma:confidence="0">
                  <emma:literal>class}</emma:literal>
                </emma:interpretation>
              </emma:one-of>
            </emma:emma>
          </inkml:annotationXML>
          <inkml:trace contextRef="#ctx0" brushRef="#br0" timeOffset="3766">2167-252,'-4'0,"-5"0,-10 0,-8 0,-9 0,-5 0,0 0,3 4,4 5,4 5,7 4,7 7,3 4,3 3,0 2,1 2,2 0,3-4,2-2,0-2,2-3,0-1,5-1,0 0,9 4,8 1,10-4,7-6,4-7,3-4,-2-4,-5-6,0-7,-4-9,-4-2,-7-1,-3-1,-2 0,0 3,-3 2,0 4,-3 3</inkml:trace>
          <inkml:trace contextRef="#ctx0" brushRef="#br0" timeOffset="4668">2400-578,'0'4,"0"9,0 7,0 11,0 17,0 15,0 10,0 0,0-1,0-8,0-12,0-10,0-8,0-6,0-8</inkml:trace>
          <inkml:trace contextRef="#ctx0" brushRef="#br0" timeOffset="6534">2841-322,'-4'0,"-5"0,-5 0,-4 0,-3 4,2 6,4 4,5 4,4 4,3 1,2 4,1 3,1-1,0 3,0 1,3-7,6-7,5-6,3-7,3-3,-2-6,-4-7,-1-6,-3-4,-3-2,-3 6,-2 10,-2 10,-1 8,-1 6,1 5,3-3,2-4</inkml:trace>
          <inkml:trace contextRef="#ctx0" brushRef="#br0" timeOffset="8083">3331-485,'-8'0,"-6"0,-14 4,-4 6,-7 8,1 5,3 8,2 1,4 0,6 2,8-1,6-1,12-7,10-8,15-6,14-5,8-4,-1-2,-4-1,-6 3,-6 2,-5 0,-2-1,-6 3,-7 5,-9 4,-10 4,-7-2,-9-3,-6-1,-1-1,-4 0,-4-2,0-2,6-3</inkml:trace>
          <inkml:trace contextRef="#ctx0" brushRef="#br0" timeOffset="10101">3797-438,'-4'0,"-9"0,-7 4,-7 1,-4 8,-3 6,3 3,3-2,6 4,4 1,4 1,4 0,9-1,7-4,8-6,8-6,6-4,1 1,3-1,2 4,1-1,0-1,-3-2,-2-2,-3-1,-6 2,-6 6,-6 4,-5 4,-6 3,-7 1,-6-2,-5-1,-2-4,-6 0,2 1,1-2,2-4,0-3,0-3,-4-2,-1-1,0-1,5-1</inkml:trace>
          <inkml:trace contextRef="#ctx0" brushRef="#br0" timeOffset="11933">4357-462,'0'-4,"0"-5,4-9,5-14,6-5,-1 0,-2-2,1 6,-2 4,-3 4,-3 1,-2 2,-1 16,-2 24,0 30,3 22,2 16,3 0,1-6,-1-9,-2-12,-2-9,-2-9,-1-7,-1-5,0-4,-1-3,-3-4,-6-5,0-2,-3-2,-4-2,-1-3,-4 2,0-1,7 0,9-1,15-2,13-4,11-7,3-5,1-1,-4-1,-2 2,-6 3</inkml:trace>
        </inkml:traceGroup>
      </inkml:traceGroup>
    </inkml:traceGroup>
    <inkml:traceGroup>
      <inkml:annotationXML>
        <emma:emma xmlns:emma="http://www.w3.org/2003/04/emma" version="1.0">
          <emma:interpretation id="{8E16F6B4-E836-41D1-8D8D-5E5242B77801}" emma:medium="tactile" emma:mode="ink">
            <msink:context xmlns:msink="http://schemas.microsoft.com/ink/2010/main" type="paragraph" rotatedBoundingBox="24859,5873 29716,5583 29773,6541 24916,6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32E32D-3338-4F1F-87B9-E00345E3FE6A}" emma:medium="tactile" emma:mode="ink">
              <msink:context xmlns:msink="http://schemas.microsoft.com/ink/2010/main" type="line" rotatedBoundingBox="24859,5873 29716,5583 29773,6541 24916,6831"/>
            </emma:interpretation>
          </emma:emma>
        </inkml:annotationXML>
        <inkml:traceGroup>
          <inkml:annotationXML>
            <emma:emma xmlns:emma="http://www.w3.org/2003/04/emma" version="1.0">
              <emma:interpretation id="{257A2C81-4316-42FE-A149-5F7271483D1C}" emma:medium="tactile" emma:mode="ink">
                <msink:context xmlns:msink="http://schemas.microsoft.com/ink/2010/main" type="inkWord" rotatedBoundingBox="24859,5873 29716,5583 29773,6541 24916,6831"/>
              </emma:interpretation>
              <emma:one-of disjunction-type="recognition" id="oneOf3">
                <emma:interpretation id="interp11" emma:lang="en-US" emma:confidence="0">
                  <emma:literal>X=class2</emma:literal>
                </emma:interpretation>
                <emma:interpretation id="interp12" emma:lang="en-US" emma:confidence="0.5">
                  <emma:literal>x = class 2</emma:literal>
                </emma:interpretation>
                <emma:interpretation id="interp13" emma:lang="en-US" emma:confidence="0">
                  <emma:literal>x = class2</emma:literal>
                </emma:interpretation>
                <emma:interpretation id="interp14" emma:lang="en-US" emma:confidence="0">
                  <emma:literal>x = dass2</emma:literal>
                </emma:interpretation>
                <emma:interpretation id="interp15" emma:lang="en-US" emma:confidence="0">
                  <emma:literal>X=dass2</emma:literal>
                </emma:interpretation>
              </emma:one-of>
            </emma:emma>
          </inkml:annotationXML>
          <inkml:trace contextRef="#ctx0" brushRef="#br1" timeOffset="19102">1094 1565,'4'0,"9"0,10 0,10 0,6 0,6 0,2 0,-3 0,-5 0,-8 0</inkml:trace>
          <inkml:trace contextRef="#ctx0" brushRef="#br1" timeOffset="19919">1141 1892,'4'0,"5"0,9 0,18-7,29-12,25-10,8 1,-5 4,-17 6</inkml:trace>
          <inkml:trace contextRef="#ctx0" brushRef="#br1" timeOffset="26048">2260 1542,'-4'0,"-5"0,-5 0,-5 0,-2 0,-2 0,-1 0,0 0,0 0,-1 0,2 4,-1 13,4 8,6 3,5 1,4 4,3 0,1-2,2-2,0-2,0-1,4-6,9-2,6-4,4-4,1-4,5-4,1-1,3-1,0-1,2-3,-1-3,-7-2,-4-5,-6 0</inkml:trace>
          <inkml:trace contextRef="#ctx0" brushRef="#br1" timeOffset="27013">2516 983,'0'11,"0"9,0 16,0 34,0 33,0 14,0 0,0-12,0-21,0-16,0-19</inkml:trace>
          <inkml:trace contextRef="#ctx0" brushRef="#br1" timeOffset="29032">2981 1473,'-4'0,"-5"0,-5 0,-4 0,-3 0,-3 0,4 8,1 6,4 6,4 2,5 2,2 1,3 0,1-1,0 1,5-5,5-6,5-5,4-4,2-3,-2-5,0-3,-4-4,0-9,-2-4,-5-3,2 4,-2 8,-1 12,-3 10,-1 7,-2 5,-1 3,4-2,1-5</inkml:trace>
          <inkml:trace contextRef="#ctx0" brushRef="#br1" timeOffset="30847">3448 1473,'-4'0,"-5"0,-5 0,-4 0,-4 4,3 5,5 5,4 5,4 2,11 2,8-3,11-1,8-4,-1 0,-1-3,-3-3,-5 0,-7 3,-5 4,-5 2,-4 3,-5-3,-2 0,-4 1,-5-3,-3-5,-2-3,-3-4,-5-2,-1-1,0-2,1 1,5-5,3-1,4 0</inkml:trace>
          <inkml:trace contextRef="#ctx0" brushRef="#br1" timeOffset="33208">3867 1473,'-4'0,"-5"0,-5 0,-5 0,-2 0,-2 4,3 5,1 1,4 3,8 3,13 3,14-2,7-3,8-5,0-3,0-4,-7 7,-8 5,-8 9,-1 4,-3 5,-3 2,-2-2,-10-6,-7-7,-5-7,-4-6,-2-4,0-1,0-2,0-1,4 1</inkml:trace>
          <inkml:trace contextRef="#ctx0" brushRef="#br1" timeOffset="18280">163 1589,'4'3,"5"15,13 18,15 12,21 10,16 6,3-3,-3-4,-10-12,-16-10,-12-10,-13-10</inkml:trace>
          <inkml:trace contextRef="#ctx0" brushRef="#br1" timeOffset="17404">465 1542,'0'4,"0"9,-4 6,-1 5,-4 1,-5-3,1 2,2 2,-1 0,-2 7,1 6,3 9,-1 3,1-2,3-6,2-6,-2-10,1-9</inkml:trace>
          <inkml:trace contextRef="#ctx0" brushRef="#br1" timeOffset="35427">4519 1193,'-4'0,"-1"-4,0-5,1-5,5 0,7 2,5 3,5 3,-1 7,1 3,-3 5,-4 4,-3 5,-4 3,-2 2,-2 0,0 1,-1 1,0-1,0 0,1-1,0 1,-1 0,1-1,0 0,0 0,0 1,-3-5,-3-1,-3 0,0 1,1 6,-2 2,1 0,2 0,-2-1,1 0,-3-6,1-1,2-1,-1-3,0-8,2-13,7-13,2-8,2-3,3 3,5 7,5 6,2 6,3 4,6 3,1 2,0 0,-1 0,-1 0,-1 0,2-4,9-6,10-5,1 0,-4 2,-1-1,-8-2,-11 2</inkml:trace>
        </inkml:traceGroup>
      </inkml:traceGroup>
    </inkml:traceGroup>
    <inkml:traceGroup>
      <inkml:annotationXML>
        <emma:emma xmlns:emma="http://www.w3.org/2003/04/emma" version="1.0">
          <emma:interpretation id="{161D97D0-8A74-4FD6-8DCD-17C2B49171B5}" emma:medium="tactile" emma:mode="ink">
            <msink:context xmlns:msink="http://schemas.microsoft.com/ink/2010/main" type="paragraph" rotatedBoundingBox="24930,7652 30023,7488 30051,8365 24958,8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897139-8EEB-4A50-BC7A-29D312A4192D}" emma:medium="tactile" emma:mode="ink">
              <msink:context xmlns:msink="http://schemas.microsoft.com/ink/2010/main" type="line" rotatedBoundingBox="24930,7652 30023,7488 30051,8365 24958,8529"/>
            </emma:interpretation>
          </emma:emma>
        </inkml:annotationXML>
        <inkml:traceGroup>
          <inkml:annotationXML>
            <emma:emma xmlns:emma="http://www.w3.org/2003/04/emma" version="1.0">
              <emma:interpretation id="{3A0670A9-2095-457A-976B-52C7E91EB67E}" emma:medium="tactile" emma:mode="ink">
                <msink:context xmlns:msink="http://schemas.microsoft.com/ink/2010/main" type="inkWord" rotatedBoundingBox="25395,7673 25442,8451 24958,8480 24911,7702"/>
              </emma:interpretation>
              <emma:one-of disjunction-type="recognition" id="oneOf4">
                <emma:interpretation id="interp16" emma:lang="en-US" emma:confidence="0">
                  <emma:literal>D</emma:literal>
                </emma:interpretation>
                <emma:interpretation id="interp17" emma:lang="en-US" emma:confidence="0">
                  <emma:literal>0</emma:literal>
                </emma:interpretation>
                <emma:interpretation id="interp18" emma:lang="en-US" emma:confidence="0">
                  <emma:literal>o</emma:literal>
                </emma:interpretation>
                <emma:interpretation id="interp19" emma:lang="en-US" emma:confidence="0">
                  <emma:literal>J</emma:literal>
                </emma:interpretation>
                <emma:interpretation id="interp20" emma:lang="en-US" emma:confidence="0">
                  <emma:literal>U</emma:literal>
                </emma:interpretation>
              </emma:one-of>
            </emma:emma>
          </inkml:annotationXML>
          <inkml:trace contextRef="#ctx0" brushRef="#br2" timeOffset="44844">395 3034,'0'20,"-4"34,-9 28,-11 19,-4 6,-3-9,5-13,3-20,9-22,15-17,11-15,11-7,15-6,11-2,7 0,-4 0,-5 1,-8 1,-6 1,-1-3,-1-2,-3 1,-6-3,-6-4,-11-8,-9-16,-8-14,-7-15,-7-7,-4-1,4 10,2 10,5 11,6 9,1 9,-1 5,-3 3,-2-6,2-1,3-2,1 0,-3 0,-2 4,-2 6,2 5</inkml:trace>
        </inkml:traceGroup>
        <inkml:traceGroup>
          <inkml:annotationXML>
            <emma:emma xmlns:emma="http://www.w3.org/2003/04/emma" version="1.0">
              <emma:interpretation id="{CE76C4A7-871A-4535-867D-3FB394AD8E09}" emma:medium="tactile" emma:mode="ink">
                <msink:context xmlns:msink="http://schemas.microsoft.com/ink/2010/main" type="inkWord" rotatedBoundingBox="25678,8118 26138,7841 26344,8184 25884,8460"/>
              </emma:interpretation>
              <emma:one-of disjunction-type="recognition" id="oneOf5">
                <emma:interpretation id="interp21" emma:lang="en-US" emma:confidence="1">
                  <emma:literal>=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•I</emma:literal>
                </emma:interpretation>
                <emma:interpretation id="interp25" emma:lang="en-US" emma:confidence="0">
                  <emma:literal>•U</emma:literal>
                </emma:interpretation>
              </emma:one-of>
            </emma:emma>
          </inkml:annotationXML>
          <inkml:trace contextRef="#ctx0" brushRef="#br2" timeOffset="45908">1048 3314,'8'0,"15"0,18-4,19-5,7-6,0 1,-7-2,-10 2,-10 3,-11 4</inkml:trace>
          <inkml:trace contextRef="#ctx0" brushRef="#br2" timeOffset="46772">1117 3640,'4'0,"9"-4,19-5,23-10,14-8,4-5,-4 4,-8 7,-15 2,-16 5</inkml:trace>
        </inkml:traceGroup>
        <inkml:traceGroup>
          <inkml:annotationXML>
            <emma:emma xmlns:emma="http://www.w3.org/2003/04/emma" version="1.0">
              <emma:interpretation id="{A5F645A6-5A0B-4064-8DBE-B4D02DB2D039}" emma:medium="tactile" emma:mode="ink">
                <msink:context xmlns:msink="http://schemas.microsoft.com/ink/2010/main" type="inkWord" rotatedBoundingBox="26792,7592 30023,7488 30051,8365 26820,8469"/>
              </emma:interpretation>
              <emma:one-of disjunction-type="recognition" id="oneOf6">
                <emma:interpretation id="interp26" emma:lang="en-US" emma:confidence="0">
                  <emma:literal>class</emma:literal>
                </emma:interpretation>
                <emma:interpretation id="interp27" emma:lang="en-US" emma:confidence="0">
                  <emma:literal>dass3</emma:literal>
                </emma:interpretation>
                <emma:interpretation id="interp28" emma:lang="en-US" emma:confidence="0">
                  <emma:literal>classes</emma:literal>
                </emma:interpretation>
                <emma:interpretation id="interp29" emma:lang="en-US" emma:confidence="0">
                  <emma:literal>iclass3</emma:literal>
                </emma:interpretation>
                <emma:interpretation id="interp30" emma:lang="en-US" emma:confidence="0">
                  <emma:literal>classy</emma:literal>
                </emma:interpretation>
              </emma:one-of>
            </emma:emma>
          </inkml:annotationXML>
          <inkml:trace contextRef="#ctx0" brushRef="#br2" timeOffset="48457">2190 3336,'-4'0,"-6"4,0 5,-3 6,1 3,2 3,3 2,-1 1,0 0,3 1,1-1,1 0,2-1,1 1,0-1,0 1,0-5</inkml:trace>
          <inkml:trace contextRef="#ctx0" brushRef="#br2" timeOffset="50728">2515 3267,'-4'0,"-5"0,-5 0,-4 0,-3 0,-2 0,-1 0,-1 0,1 0,0 0,0 0,4 4,2 1,-1 4,0 1,3 2,0 3,2 3,1 6,1 4,4 0,3 0,-2-2,0 0,2-1,1-1,1-1,2 1,1-1,4 0,5 0,10-4,5-5,6-5,2-4,0-2,-1-3,-3-1,-2-4,-1-1,-1-4,-1 0,-4-2,-1 0,0 3,-3-1,0 1,1 2,-2 2</inkml:trace>
          <inkml:trace contextRef="#ctx0" brushRef="#br2" timeOffset="51890">2703 2824,'0'8,"0"15,0 14,0 14,0 6,0 1,0-5,0-5,0-5,0-6,0-6,0 0,0-2,0-1,0-2,0-5</inkml:trace>
          <inkml:trace contextRef="#ctx0" brushRef="#br2" timeOffset="53992">3099 3243,'-4'0,"-6"0,-4 0,-4 0,1 4,3 5,1 1,1 3,4 3,-1 7,1 4,2 0,2 1,-3-5,1-3,0 0,2 0,2 0,0 2,6-4,5-4,5-5,5-4,2-3,2-1,6-2,4-4,2-1,-6-4,-7-4,-8-3,-6-8,-5-2,-2-2,-6 2,-6 4,0 2,0 1,3 8,3 14,6 14,7 16,2 8,7 0,5-7,-2-5,1-6,-1-9,2-5,0-4,-4-3</inkml:trace>
          <inkml:trace contextRef="#ctx0" brushRef="#br2" timeOffset="55611">3541 3196,'-4'0,"-5"0,-6 0,-3 0,-3 0,2 4,4 5,1 1,3 4,3 2,3 3,2 2,2 1,1 2,0 0,5-4,5-6,8-4,14-5,9-2,6-3,2 0,-3-2,-5 1,-6 1,-5-1,-7 4,-8 10,-6 7,-5 3,-11-2,-16-4,-12-6,-8-4,-5-3,-2-3,4-1,5-1,6 0,9 0</inkml:trace>
          <inkml:trace contextRef="#ctx0" brushRef="#br2" timeOffset="57542">4170 3196,'-7'0,"-8"0,-4 0,-7 0,-3 0,-1 0,1 0,1 0,-2 0,4 4,2 1,2 4,4 5,5 3,5 3,4 6,2 3,14 8,4 1,8-1,4-7,1-9,-1-8,-1-6,0-4,2-3,4-1,1-1,-2 1,-2-1,-2 2,-2 3,-6 6,-5 5,-6 4,-9 0,-7-4,-8-5,-4 1,-4-1,-1-3,0-2,-5-1,-1-2,-4-1,1 0,1-1,3 1,2-1,5 1</inkml:trace>
          <inkml:trace contextRef="#ctx0" brushRef="#br2" timeOffset="59527">4660 2895,'12'0,"28"0,26 0,19 0,6-4,-4-2,-14 1,-14 1,-18 5,-11 7,-12 5,-8 5,-6 3,-4 2,-5 1,-3 1,-7-1,-1 1,-6 3,-3-3,-2-2,0-1,-3 0,-4 1,-9 3,-1 2,4-4,4-6,4-6,4-5,6 0,4-1,8-2,22-5,29-7,26-1,15 0,1 2,-10 2,-13 2,-17 5,-16 7,-8 1,-7 3,-7 8,-3 8,-2 2,-1 1,-1-1,0-3,-7-5,-14-7,-19-7,-22-4,-9-3,-3-2,7-1,8 0,6-4,4-5,3-1,2 1,-3 3,-2-2,5-3,9 1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D8F32AAF-0643-4CE4-AF58-33E1518283D1}" emma:medium="tactile" emma:mode="ink">
          <msink:context xmlns:msink="http://schemas.microsoft.com/ink/2010/main" type="inkDrawing" rotatedBoundingBox="5450,4028 6674,16537 6579,16546 5356,4038" shapeName="Other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C9BBB091-2753-499B-9A07-C1AC5FB139D3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42.341"/>
    </inkml:context>
    <inkml:brush xml:id="br0">
      <inkml:brushProperty name="width" value="0.10583" units="cm"/>
      <inkml:brushProperty name="height" value="0.10583" units="cm"/>
      <inkml:brushProperty name="color" value="#92D050"/>
      <inkml:brushProperty name="ignorePressure" value="1"/>
    </inkml:brush>
  </inkml:definitions>
  <inkml:traceGroup>
    <inkml:annotationXML>
      <emma:emma xmlns:emma="http://www.w3.org/2003/04/emma" version="1.0">
        <emma:interpretation id="{6BA26C8A-F8A5-40F6-9790-5F3D5C5D9701}" emma:medium="tactile" emma:mode="ink">
          <msink:context xmlns:msink="http://schemas.microsoft.com/ink/2010/main" type="writingRegion" rotatedBoundingBox="9110,3885 12833,3885 12833,10088 9110,10088"/>
        </emma:interpretation>
      </emma:emma>
    </inkml:annotationXML>
    <inkml:traceGroup>
      <inkml:annotationXML>
        <emma:emma xmlns:emma="http://www.w3.org/2003/04/emma" version="1.0">
          <emma:interpretation id="{D83FE6FB-1B3A-4E3B-9641-EC2A16DA12AC}" emma:medium="tactile" emma:mode="ink">
            <msink:context xmlns:msink="http://schemas.microsoft.com/ink/2010/main" type="paragraph" rotatedBoundingBox="9110,3885 12833,3885 12833,10088 9110,10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5A4CD6-0380-4553-9F10-2265ABD92AFD}" emma:medium="tactile" emma:mode="ink">
              <msink:context xmlns:msink="http://schemas.microsoft.com/ink/2010/main" type="line" rotatedBoundingBox="9110,3885 12833,3885 12833,10088 9110,10088"/>
            </emma:interpretation>
          </emma:emma>
        </inkml:annotationXML>
        <inkml:traceGroup>
          <inkml:annotationXML>
            <emma:emma xmlns:emma="http://www.w3.org/2003/04/emma" version="1.0">
              <emma:interpretation id="{6D75694D-A58F-4B21-99FD-94AE6E41C3C0}" emma:medium="tactile" emma:mode="ink">
                <msink:context xmlns:msink="http://schemas.microsoft.com/ink/2010/main" type="inkWord" rotatedBoundingBox="10672,3885 12833,3885 12833,7105 10672,7105"/>
              </emma:interpretation>
              <emma:one-of disjunction-type="recognition" id="oneOf0">
                <emma:interpretation id="interp0" emma:lang="en-US" emma:confidence="0">
                  <emma:literal>...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i"</emma:literal>
                </emma:interpretation>
              </emma:one-of>
            </emma:emma>
          </inkml:annotationXML>
          <inkml:trace contextRef="#ctx0" brushRef="#br0">3176 1868,'0'-4,"8"-17,22-25,27-36,14-16,0 0,-9 10,-14 15,-16 16,-9 15,-4 5,-6 6,-5 8</inkml:trace>
          <inkml:trace contextRef="#ctx0" brushRef="#br0" timeOffset="1251">3804 866,'8'-12,"14"-27,24-51,35-50,25-29,4-1,-11 24,-18 33,-24 36</inkml:trace>
          <inkml:trace contextRef="#ctx0" brushRef="#br0" timeOffset="2487">4690-438,'0'-16,"16"-29,29-35,34-38,32-29,13-11,-11 12,-21 27,-25 34</inkml:trace>
          <inkml:trace contextRef="#ctx0" brushRef="#br0" timeOffset="-2297">1614 4851,'0'-4,"4"-9,9-14,11-19,16-45,22-50,12-30,-3 0,-9 23,-15 34,-16 37</inkml:trace>
          <inkml:trace contextRef="#ctx0" brushRef="#br0" timeOffset="-1296">2244 3616,'0'-4,"4"-13,9-20,11-27,16-26,18-42,23-46,21-32,9-4,-6 18,-18 42,-22 44,-24 41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7.317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4D87365-F6CC-49F6-910A-945C3999BF37}" emma:medium="tactile" emma:mode="ink">
          <msink:context xmlns:msink="http://schemas.microsoft.com/ink/2010/main" type="writingRegion" rotatedBoundingBox="16479,4923 14651,10347 13229,9868 15057,4444"/>
        </emma:interpretation>
      </emma:emma>
    </inkml:annotationXML>
    <inkml:traceGroup>
      <inkml:annotationXML>
        <emma:emma xmlns:emma="http://www.w3.org/2003/04/emma" version="1.0">
          <emma:interpretation id="{495C8844-7A31-42F1-87E9-662D3ED0C149}" emma:medium="tactile" emma:mode="ink">
            <msink:context xmlns:msink="http://schemas.microsoft.com/ink/2010/main" type="paragraph" rotatedBoundingBox="16479,4923 14651,10347 13229,9868 15057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57732-E5EB-4CF2-885A-B1707B77D9B0}" emma:medium="tactile" emma:mode="ink">
              <msink:context xmlns:msink="http://schemas.microsoft.com/ink/2010/main" type="line" rotatedBoundingBox="16479,4923 14651,10347 13229,9868 15057,4444"/>
            </emma:interpretation>
          </emma:emma>
        </inkml:annotationXML>
        <inkml:traceGroup>
          <inkml:annotationXML>
            <emma:emma xmlns:emma="http://www.w3.org/2003/04/emma" version="1.0">
              <emma:interpretation id="{C0BD3DDA-FC43-4C4B-8367-332671BC2100}" emma:medium="tactile" emma:mode="ink">
                <msink:context xmlns:msink="http://schemas.microsoft.com/ink/2010/main" type="inkWord" rotatedBoundingBox="16374,4888 15782,6644 14655,6264 15248,4508"/>
              </emma:interpretation>
              <emma:one-of disjunction-type="recognition" id="oneOf0">
                <emma:interpretation id="interp0" emma:lang="en-US" emma:confidence="0">
                  <emma:literal>are</emma:literal>
                </emma:interpretation>
                <emma:interpretation id="interp1" emma:lang="en-US" emma:confidence="0">
                  <emma:literal>are.</emma:literal>
                </emma:interpretation>
                <emma:interpretation id="interp2" emma:lang="en-US" emma:confidence="0">
                  <emma:literal>a...</emma:literal>
                </emma:interpretation>
                <emma:interpretation id="interp3" emma:lang="en-US" emma:confidence="0">
                  <emma:literal>Ice.</emma:literal>
                </emma:interpretation>
                <emma:interpretation id="interp4" emma:lang="en-US" emma:confidence="0">
                  <emma:literal>ace.</emma:literal>
                </emma:interpretation>
              </emma:one-of>
            </emma:emma>
          </inkml:annotationXML>
          <inkml:trace contextRef="#ctx0" brushRef="#br0">1 0,'0'4,"0"6,0 8,0 6,0 2,0 1,0 8,0 1,8-4,10-9,11-8,4-6,0-5,-2-3,-1-6,-7-5,-7-6,-1-4,-5-2,-3-1,-3-2,-2 1,-2-1,-8 5,-7 2,-5 3,-7 5,-7 4,-1 2,1 3,6 1</inkml:trace>
          <inkml:trace contextRef="#ctx0" brushRef="#br0" timeOffset="-5793">351-93,'4'4,"5"9,5 14,8 11,1 3,-1-6,1-5,0-7,1-8,3-7,1-4,5-3,-4-5,-7-7,-8-5,-5-3,-12-3,-11-2,-5 4,-5 0,-1 5,-5 4,2 0,3 3,6-3,1 2,0 2,0 2,-6 2,-2 1,-1 2,4 0</inkml:trace>
          <inkml:trace contextRef="#ctx0" brushRef="#br0" timeOffset="-3487">818-395,'0'4,"0"5,0 5,0 8,7 1,16-4,11-6,11-4,7-4,-6-7,-7-3,-10-4,-10-6,-8-7,-6-8,-3-7,-7-1,-3-2,-3 6,0 4,-6 8,-4 8,-6 5,-3 5,-5 3,1 6,-2 6,0 8,4 2,2-3,6 0,8-4</inkml:trace>
          <inkml:trace contextRef="#ctx0" brushRef="#br0" timeOffset="-1617">887-1212,'0'4,"4"5,5 2,6-3,3-1,3-2,2-2,1-2,1-1,-5-4,-5-5,-6-6,-3-8,-4-3,-1-6,-2-2,-4 6,-5 7,-5 7,-4 6,-3 5,3 10,4 12,5 11,0 4,2 1,2-7</inkml:trace>
          <inkml:trace contextRef="#ctx0" brushRef="#br0" timeOffset="-4663">1236-769,'0'4,"0"9,0 11,0 12,4 5,5-1,9-4,6-7,2-9,1-8,4-6,-4-7,-6-9,-7-9,-13-11,-11-3,-8 0,-13 1,-5 3,4 2,3 5,3 7,2 9,0 11,1 8,5 1</inkml:trace>
        </inkml:traceGroup>
        <inkml:traceGroup>
          <inkml:annotationXML>
            <emma:emma xmlns:emma="http://www.w3.org/2003/04/emma" version="1.0">
              <emma:interpretation id="{FECD4831-4F86-436A-9450-3E1F3F10301C}" emma:medium="tactile" emma:mode="ink">
                <msink:context xmlns:msink="http://schemas.microsoft.com/ink/2010/main" type="inkWord" rotatedBoundingBox="13320,9332 14804,8910 15096,9934 13612,10357"/>
              </emma:interpretation>
              <emma:one-of disjunction-type="recognition" id="oneOf1">
                <emma:interpretation id="interp5" emma:lang="en-US" emma:confidence="0">
                  <emma:literal>@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0995">-161 3077,'0'4,"0"5,0 5,4 0,5-2,5-3,9-3,7-3,3-10,4-7,0-6,-7-3,-9-1,-7-6,-6 0,-5 0,-2 2,-6 5,-6 6,-5 7,-4 5,-2 2,-6 3,-1 1,3 5,-1 12,4 8,5-1</inkml:trace>
          <inkml:trace contextRef="#ctx0" brushRef="#br0" timeOffset="12180">-721 3216,'0'4,"0"17,0 13,0 12,0 7,0-2,4-6,5-10,5-11,8-10,5-7,5-5,1-3,-5-9,-7-11,-7-5,-6-3,-5 0,-2 1,-6 5,-5 6,-10 6,-5 2,-10-3,-3 2,0 2,4 2,3 2,7 3</inkml:trace>
          <inkml:trace contextRef="#ctx0" brushRef="#br0" timeOffset="13353">-1350 3380,'0'8,"0"10,0 7,4 6,1 6,9-3,4-7,8-9,8-7,5-5,0-4,-2-3,-8-4,-4-2,-7-4,-7-3,-4-12,-5-9,-1-7,2 5,1 3,-4 8,-6 5,-10 6,-10 5,-5 4,-5 4,0 1,2 2,2 0,4 0,6 0</inkml:trace>
          <inkml:trace contextRef="#ctx0" brushRef="#br0" timeOffset="15192">-115 3496,'0'4,"0"5,0 6,0 3,0 3,-4-2,-2 0,1 0,5-3,6-4,7-4,4-4,8-2,7-1,3-2,-2 1,-1-1,-3 0,-6-3,-4-10,-4-6,-5-3,-4-2,-7-5,-12-1,-7 5,-4 6,-6 8,-2 4,1 5,1 2,2 2,2 0,1 5,1 4,-3 9,3 1</inkml:trace>
          <inkml:trace contextRef="#ctx0" brushRef="#br0" timeOffset="16572">-745 4032,'0'4,"4"6,9 4,11 0,4-2,7 1,0-3,-2-2,-1-2,-4-3,-5-6,-4-2,-4-4,-6-4,-3-5,-3-7,-11-2,-6-2,-7 5,-2 6,-2 6,-4 6,-2 3,1 2,-2 6,0 1,5 1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03.939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49E0590-2A32-4C6A-A0E3-6FE1942F1569}" emma:medium="tactile" emma:mode="ink">
          <msink:context xmlns:msink="http://schemas.microsoft.com/ink/2010/main" type="writingRegion" rotatedBoundingBox="13838,4903 15306,4508 15564,5467 14096,5862"/>
        </emma:interpretation>
      </emma:emma>
    </inkml:annotationXML>
    <inkml:traceGroup>
      <inkml:annotationXML>
        <emma:emma xmlns:emma="http://www.w3.org/2003/04/emma" version="1.0">
          <emma:interpretation id="{B7CED543-49A8-43BF-9BCE-C29D041C80B5}" emma:medium="tactile" emma:mode="ink">
            <msink:context xmlns:msink="http://schemas.microsoft.com/ink/2010/main" type="paragraph" rotatedBoundingBox="13838,4903 15306,4508 15564,5467 14096,5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D4E2CB-23C2-4D4A-B324-3769031E2DB9}" emma:medium="tactile" emma:mode="ink">
              <msink:context xmlns:msink="http://schemas.microsoft.com/ink/2010/main" type="line" rotatedBoundingBox="13838,4903 15306,4508 15564,5467 14096,5862"/>
            </emma:interpretation>
          </emma:emma>
        </inkml:annotationXML>
        <inkml:traceGroup>
          <inkml:annotationXML>
            <emma:emma xmlns:emma="http://www.w3.org/2003/04/emma" version="1.0">
              <emma:interpretation id="{513BB023-0AA3-4660-83D6-1E09604A6ACB}" emma:medium="tactile" emma:mode="ink">
                <msink:context xmlns:msink="http://schemas.microsoft.com/ink/2010/main" type="inkWord" rotatedBoundingBox="13838,4903 15306,4508 15564,5467 14096,5862"/>
              </emma:interpretation>
              <emma:one-of disjunction-type="recognition" id="oneOf0">
                <emma:interpretation id="interp0" emma:lang="en-US" emma:confidence="0">
                  <emma:literal>88</emma:literal>
                </emma:interpretation>
                <emma:interpretation id="interp1" emma:lang="en-US" emma:confidence="0">
                  <emma:literal>808</emma:literal>
                </emma:interpretation>
                <emma:interpretation id="interp2" emma:lang="en-US" emma:confidence="0">
                  <emma:literal>00000</emma:literal>
                </emma:interpretation>
                <emma:interpretation id="interp3" emma:lang="en-US" emma:confidence="0">
                  <emma:literal>888</emma:literal>
                </emma:interpretation>
                <emma:interpretation id="interp4" emma:lang="en-US" emma:confidence="0">
                  <emma:literal>8888</emma:literal>
                </emma:interpretation>
              </emma:one-of>
            </emma:emma>
          </inkml:annotationXML>
          <inkml:trace contextRef="#ctx0" brushRef="#br0">6414-322,'-4'0,"-1"4,0 9,1 7,1 3,1 6,1 2,1 0,4-2,5-5,6-8,3-5,4-6,1-3,1-9,-4-9,-1-8,-3-9,-6-2,-3 0,-4 3,-2 2,-5 7,-2 3,-3 5,-5 5,-4 4,-3 3,3 3</inkml:trace>
          <inkml:trace contextRef="#ctx0" brushRef="#br0" timeOffset="1450">6881-321,'0'4,"0"5,0 9,0 14,0 5,0 0,4 2,5-2,6-8,7-7,8-9,4-6,-1-4,-2-7,-6-11,-7-14,-7-14,-5-12,-4-8,2 2,0 8,0 9,-6 12,-9 11,-8 9,-8 7,1 8,4 16,6 16,6 10,5-2</inkml:trace>
          <inkml:trace contextRef="#ctx0" brushRef="#br0" timeOffset="2729">6811 260,'0'4,"0"5,0 6,0 7,0 5,0 5,0 5,8 4,6-4,9-9,5-10,9-11,2-15,3-10,-6-5,-10-4,-8-1,-11 1,-12 0,-12-2,-12-1,0 1,1 5,0 7,2 7,1 8,5 9,1 7,5 1</inkml:trace>
          <inkml:trace contextRef="#ctx0" brushRef="#br0" timeOffset="4279">7556-89,'0'15,"0"26,0 14,0 1,0-5,4-11,5-13,6-10,3-9,3-5,2-3,1-2,0-4,5-6,-4-8,3-8,-4-8,-2-2,-1-2,0 5,-3 6,-9 7,-18 7,-19 2,-13 4,-3 3,1 2,5 3,4 1,5 0,2 1,7-1</inkml:trace>
          <inkml:trace contextRef="#ctx0" brushRef="#br0" timeOffset="5610">7556-601,'0'4,"0"9,0 11,8 5,2 5,4-3,8-7,7-7,7-7,2-4,-3-5,-2-1,-7-5,-8-10,-8-9,-4-6,-4-1,-2 0,-2 2,1 2,-1 2,-3 4,-5 7,-5 5,-3 4,-4 3,-5 6,-2 2,-4 0,0 3,1 4,2 4,6-1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12.043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D6ACA19F-1098-4383-B437-26983CF44DBD}" emma:medium="tactile" emma:mode="ink">
          <msink:context xmlns:msink="http://schemas.microsoft.com/ink/2010/main" type="writingRegion" rotatedBoundingBox="7057,5106 9975,4781 10181,6621 7262,6946"/>
        </emma:interpretation>
      </emma:emma>
    </inkml:annotationXML>
    <inkml:traceGroup>
      <inkml:annotationXML>
        <emma:emma xmlns:emma="http://www.w3.org/2003/04/emma" version="1.0">
          <emma:interpretation id="{BD6600D9-50C3-4573-A506-F7EA9162613D}" emma:medium="tactile" emma:mode="ink">
            <msink:context xmlns:msink="http://schemas.microsoft.com/ink/2010/main" type="paragraph" rotatedBoundingBox="7461,5065 9250,4861 9375,5950 7586,6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B88209-6CFF-4324-9168-1DB7C096D354}" emma:medium="tactile" emma:mode="ink">
              <msink:context xmlns:msink="http://schemas.microsoft.com/ink/2010/main" type="line" rotatedBoundingBox="7461,5065 9250,4861 9375,5950 7586,6154"/>
            </emma:interpretation>
          </emma:emma>
        </inkml:annotationXML>
        <inkml:traceGroup>
          <inkml:annotationXML>
            <emma:emma xmlns:emma="http://www.w3.org/2003/04/emma" version="1.0">
              <emma:interpretation id="{418560EF-8ADF-4332-9DB2-8874E1CB4DB9}" emma:medium="tactile" emma:mode="ink">
                <msink:context xmlns:msink="http://schemas.microsoft.com/ink/2010/main" type="inkWord" rotatedBoundingBox="7461,5065 9250,4861 9375,5950 7586,6154"/>
              </emma:interpretation>
              <emma:one-of disjunction-type="recognition" id="oneOf0">
                <emma:interpretation id="interp0" emma:lang="en-US" emma:confidence="0">
                  <emma:literal>80°</emma:literal>
                </emma:interpretation>
                <emma:interpretation id="interp1" emma:lang="en-US" emma:confidence="0">
                  <emma:literal>080°</emma:literal>
                </emma:interpretation>
                <emma:interpretation id="interp2" emma:lang="en-US" emma:confidence="0">
                  <emma:literal>0080°</emma:literal>
                </emma:interpretation>
                <emma:interpretation id="interp3" emma:lang="en-US" emma:confidence="0">
                  <emma:literal>'000</emma:literal>
                </emma:interpretation>
                <emma:interpretation id="interp4" emma:lang="en-US" emma:confidence="0">
                  <emma:literal>880°</emma:literal>
                </emma:interpretation>
              </emma:one-of>
            </emma:emma>
          </inkml:annotationXML>
          <inkml:trace contextRef="#ctx0" brushRef="#br0">6 145,'0'4,"0"9,0 7,4-1,5-3,6-4,3-5,3-3,2-2,1-6,0-2,-4-4,-5-4,-5-4,-5-2,-3-3,-1 0,-6-1,-1 0,0 0,-3 4,-4 5,-3 6,-3 4,-3 2,-5 3,-2 1,4 4,6 1</inkml:trace>
          <inkml:trace contextRef="#ctx0" brushRef="#br0" timeOffset="1580">612 28,'0'4,"-4"5,-1 5,0 4,0 3,3 3,4-4,6-5,6-5,4-4,4-4,1-1,-3-5,-5-6,-1-2,2-2,1 1,-2-1,0-2,-2-3,-7 3,-5-1,-11 3,-7 4,-4-1,-4 2,-1-1,1 0,3 7,6 3</inkml:trace>
          <inkml:trace contextRef="#ctx0" brushRef="#br0" timeOffset="2740">473 563,'0'4,"0"9,0 7,4 3,5 7,9-3,6-1,2-6,5-6,1-5,-1-5,-1-2,-3-6,-5-6,-7-9,-6-6,-4-2,-3-5,-2-4,-1-1,0 2,-4 8,-6 7,-4 8,-3 6,-7 4,-8 2,-1 1,-3 1,4 3,9 10,7 1</inkml:trace>
          <inkml:trace contextRef="#ctx0" brushRef="#br0" timeOffset="3840">1032 470,'0'4,"0"5,0 9,0 14,4 9,9 5,7 0,7-6,8-8,5-10,0-9,-3-7,-4-3,-3-8,-7-10,-7-10,-3-9,-3-3,-4-3,-2-2,-2 1,-2 1,0-2,-9 7,-6 5,-13 4,-5 6,-6 7,1 5,2 5,4 2,3 5,6 2</inkml:trace>
          <inkml:trace contextRef="#ctx0" brushRef="#br0" timeOffset="4908">1592-111,'0'8,"-4"10,-2 11,1 3,1 1,1-1,1-2,13-7,13-10,9-9,4-7,0-9,-8-5,-7-8,-8-8,-7-10,-4-9,-6-8,-4-6,-3 8,-1 11,-6 12,-9 13,-11 18,-3 14,1 12,3 8,7-3</inkml:trace>
        </inkml:traceGroup>
      </inkml:traceGroup>
    </inkml:traceGroup>
    <inkml:traceGroup>
      <inkml:annotationXML>
        <emma:emma xmlns:emma="http://www.w3.org/2003/04/emma" version="1.0">
          <emma:interpretation id="{8325B536-5943-4BA0-B428-5B9536EFA769}" emma:medium="tactile" emma:mode="ink">
            <msink:context xmlns:msink="http://schemas.microsoft.com/ink/2010/main" type="paragraph" rotatedBoundingBox="7172,6143 10091,5818 10181,6621 7262,69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B4D594-BC8F-4ADA-B443-2291189F9529}" emma:medium="tactile" emma:mode="ink">
              <msink:context xmlns:msink="http://schemas.microsoft.com/ink/2010/main" type="inkBullet" rotatedBoundingBox="7189,6293 7517,6257 7548,6540 7221,6577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6272">-296 1122,'0'8,"0"11,4 5,9 8,7 1,7 0,4-6,-1-8,4-11,-1-14,-1-11,-3-10,-6-4,-3-2,-5 2,-5 2,-4 1,-7 3,-11 4,-12 7,-14 5,-7 4,-1 4,3 1,6 1,8 0</inkml:trace>
      </inkml:traceGroup>
      <inkml:traceGroup>
        <inkml:annotationXML>
          <emma:emma xmlns:emma="http://www.w3.org/2003/04/emma" version="1.0">
            <emma:interpretation id="{40F553E0-AEA9-47B1-9563-2E85D2985A6C}" emma:medium="tactile" emma:mode="ink">
              <msink:context xmlns:msink="http://schemas.microsoft.com/ink/2010/main" type="line" rotatedBoundingBox="7928,6059 10091,5818 10181,6621 8017,6862"/>
            </emma:interpretation>
          </emma:emma>
        </inkml:annotationXML>
        <inkml:traceGroup>
          <inkml:annotationXML>
            <emma:emma xmlns:emma="http://www.w3.org/2003/04/emma" version="1.0">
              <emma:interpretation id="{D4D9EBF6-6E10-494F-AA05-3A8D9709DE86}" emma:medium="tactile" emma:mode="ink">
                <msink:context xmlns:msink="http://schemas.microsoft.com/ink/2010/main" type="inkWord" rotatedBoundingBox="7913,6332 10039,5768 10215,6434 8090,6998"/>
              </emma:interpretation>
              <emma:one-of disjunction-type="recognition" id="oneOf2">
                <emma:interpretation id="interp6" emma:lang="en-US" emma:confidence="1">
                  <emma:literal>000</emma:literal>
                </emma:interpretation>
                <emma:interpretation id="interp7" emma:lang="en-US" emma:confidence="0">
                  <emma:literal>ooo</emma:literal>
                </emma:interpretation>
                <emma:interpretation id="interp8" emma:lang="en-US" emma:confidence="0">
                  <emma:literal>Voo</emma:literal>
                </emma:interpretation>
                <emma:interpretation id="interp9" emma:lang="en-US" emma:confidence="0">
                  <emma:literal>0 00</emma:literal>
                </emma:interpretation>
                <emma:interpretation id="interp10" emma:lang="en-US" emma:confidence="0">
                  <emma:literal>V 00</emma:literal>
                </emma:interpretation>
              </emma:one-of>
            </emma:emma>
          </inkml:annotationXML>
          <inkml:trace contextRef="#ctx0" brushRef="#br0" timeOffset="9318">2197 820,'0'4,"0"14,0 10,0 14,0 3,0 2,8-4,14-8,23-14,21-15,2-17,-6-13,-6-8,-13-6,-13-4,-11 1,-10 0,-10-2,-17-1,-17-1,-14 7,-12 6,-2 9,-3 8,6 6,9 6,14 2</inkml:trace>
          <inkml:trace contextRef="#ctx0" brushRef="#br0" timeOffset="7297">495 1217,'0'4,"0"9,0 15,0 10,0 2,0 7,12-5,4-5,7-6,4-7,1-9,-4-10,-7-10,-1-20,-4-18,-4-13,-4-5,-1 3,-3 9,0 8,-5 11,-5 10,-9 10,-5 5,2 4</inkml:trace>
          <inkml:trace contextRef="#ctx0" brushRef="#br0" timeOffset="8345">1475 1286,'0'8,"0"6,0 10,0 3,0 10,0 2,4-5,5-8,10-10,4-14,3-16,1-9,0-6,-5 0,-6-1,-6-2,-4 0,-4-2,-1 0,-2 2,-8 7,-7 7,-4 8,-3 4,-2 4,4 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2:54.07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9081CF8-F7B5-4744-9422-9BADD1FD7E0A}" emma:medium="tactile" emma:mode="ink">
          <msink:context xmlns:msink="http://schemas.microsoft.com/ink/2010/main" type="inkDrawing" rotatedBoundingBox="15092,8030 25697,7214 25717,7471 15112,8286" semanticType="underline" shapeName="Other">
            <msink:sourceLink direction="with" ref="{E1AF0D8C-1F57-4A77-837B-7CA7D0A504F2}"/>
          </msink:context>
        </emma:interpretation>
      </emma:emma>
    </inkml:annotationXML>
    <inkml:trace contextRef="#ctx0" brushRef="#br0">1 881,'4'0,"5"0,5 0,8 0,5 0,5 0,5 0,8 0,13 0,20 0,20 0,22 0,17-4,22-2,24 1,19-3,20 0,7 1,-3 2,-9 2,-9 1,-8 1,-11 1,-10-3,-19-3,-29-2,-25-1,-22-3,-18-3,-4-3,15-2,22-6,22-3,14 4,1 3,0 0,-3 0,3 1,15-5,6-2,3 0,-10 5,-14-2,-14 4,-13 1,0 0,8 3,17 5,16 5,7 2,1 4,1-4,-7 1,-1 0,-7 1,0 0,3 2,1 1,-1-1,-7 2,-10-1,-8 0,-8 0,-9 0,-1 0,8-4,10-5,8-5,5-1,3 3,-1 8,-1 7,1 4,-4 1,-12-1,-15-2,-13-2,-11-1,-12-1,-5-5,-2-5,4-6,-6-7,-4-5,-5-1,-7 0,-11 0,-4 2,2 5,2 2,5 1,2 2,-1 5,-4 0,-3 2,-8 2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33774BE3-97A5-4831-8BB2-F2DBCDDA1D84}" emma:medium="tactile" emma:mode="ink">
          <msink:context xmlns:msink="http://schemas.microsoft.com/ink/2010/main" type="writingRegion" rotatedBoundingBox="12660,8207 14909,7576 15239,8752 12989,9382"/>
        </emma:interpretation>
      </emma:emma>
    </inkml:annotationXML>
    <inkml:traceGroup>
      <inkml:annotationXML>
        <emma:emma xmlns:emma="http://www.w3.org/2003/04/emma" version="1.0">
          <emma:interpretation id="{47EDB229-2B6E-4EF6-B852-2628B5ACA469}" emma:medium="tactile" emma:mode="ink">
            <msink:context xmlns:msink="http://schemas.microsoft.com/ink/2010/main" type="paragraph" rotatedBoundingBox="12660,8207 14909,7576 15239,8752 12989,9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3B059-5AEF-41E2-9731-1E82EDF40487}" emma:medium="tactile" emma:mode="ink">
              <msink:context xmlns:msink="http://schemas.microsoft.com/ink/2010/main" type="line" rotatedBoundingBox="12660,8207 14909,7576 15239,8752 12989,9382"/>
            </emma:interpretation>
          </emma:emma>
        </inkml:annotationXML>
        <inkml:traceGroup>
          <inkml:annotationXML>
            <emma:emma xmlns:emma="http://www.w3.org/2003/04/emma" version="1.0">
              <emma:interpretation id="{11912298-9E7E-4787-8856-957B3623BAA3}" emma:medium="tactile" emma:mode="ink">
                <msink:context xmlns:msink="http://schemas.microsoft.com/ink/2010/main" type="inkWord" rotatedBoundingBox="12660,8207 14909,7576 15239,8752 12989,9382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9755423-C97A-4A2D-A5A5-E76268F8BED9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25AD9A3E-11E3-405E-8444-41AB25849D8E}"/>
            <msink:sourceLink direction="to" ref="{B3D89C5D-0F9E-4BC4-B32E-0CFA4550AF1F}"/>
            <msink:sourceLink direction="to" ref="{F78F72AB-3DD5-425D-9609-4E982BF78EEF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2.835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FC36FD00-9CC8-4446-B795-6D77918005BC}" emma:medium="tactile" emma:mode="ink">
          <msink:context xmlns:msink="http://schemas.microsoft.com/ink/2010/main" type="writingRegion" rotatedBoundingBox="23067,4622 29560,4386 29798,10931 23305,11167"/>
        </emma:interpretation>
      </emma:emma>
    </inkml:annotationXML>
    <inkml:traceGroup>
      <inkml:annotationXML>
        <emma:emma xmlns:emma="http://www.w3.org/2003/04/emma" version="1.0">
          <emma:interpretation id="{F6EA3F07-C1B2-427F-8F62-00049A5E8A26}" emma:medium="tactile" emma:mode="ink">
            <msink:context xmlns:msink="http://schemas.microsoft.com/ink/2010/main" type="paragraph" rotatedBoundingBox="23865,4145 26125,7283 24352,8560 22092,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336FA0-1B20-44C1-8B30-4DEB47218E0E}" emma:medium="tactile" emma:mode="ink">
              <msink:context xmlns:msink="http://schemas.microsoft.com/ink/2010/main" type="line" rotatedBoundingBox="23865,4145 26125,7283 24352,8560 22092,5422"/>
            </emma:interpretation>
          </emma:emma>
        </inkml:annotationXML>
        <inkml:traceGroup>
          <inkml:annotationXML>
            <emma:emma xmlns:emma="http://www.w3.org/2003/04/emma" version="1.0">
              <emma:interpretation id="{25AD9A3E-11E3-405E-8444-41AB25849D8E}" emma:medium="tactile" emma:mode="ink">
                <msink:context xmlns:msink="http://schemas.microsoft.com/ink/2010/main" type="inkWord" rotatedBoundingBox="23865,4145 26125,7283 24352,8560 22092,5422">
                  <msink:destinationLink direction="to" ref="{09755423-C97A-4A2D-A5A5-E76268F8BED9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"To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"to</emma:literal>
                </emma:interpretation>
                <emma:interpretation id="interp4" emma:lang="en-US" emma:confidence="0">
                  <emma:literal>t?</emma:literal>
                </emma:interpretation>
              </emma:one-of>
            </emma:emma>
          </inkml:annotationXML>
          <inkml:trace contextRef="#ctx0" brushRef="#br0">1375 1119,'-4'4,"-9"17,-10 21,-6 27,-1 30,0 13,6 0,6-7,6-6,6 8,4 18,1 11,6 3,9-12,11-18,17-20,12-18,6-20,1-15,-7-14,-8-11,-8-6,-7-6,-4-1,-3-1,-2 1,-4-1</inkml:trace>
          <inkml:trace contextRef="#ctx0" brushRef="#br0" timeOffset="3216">2680 840,'8'7,"7"12,8 21,8 21,16 23,6 21,7 20,1 13,-2 7,-3-5,-11-16,-5-19,-10-17,-9-7,-9-6,-6-3,-5 2,-1-1,-2 1,0-6,-8-5,-5-7,-6-3,-5-1,0-4,5-6,3-11,3-10</inkml:trace>
          <inkml:trace contextRef="#ctx0" brushRef="#br0" timeOffset="2164">1864 1725,'0'4,"0"5,0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  <inkml:trace contextRef="#ctx0" brushRef="#br0" timeOffset="5885">863 1,'0'-4,"0"-5,0-5,0-4,4-7,1-11,0-8,-1 0,-1 4,-1 12,-1 15,-1 14,0 10,4 12,1 9,0 8,-1 1,-2 1,0 1,-1 2,3 1,2-4,-1-4,-2-6,0-3,-1-3,-1-3,-5 0,-5 0,-2-1,-2-4,0 0,-1-4,-2-4,-2-4,1 1,8-1,14-1,13-5,12-8,9-1,5-3,4-1,-3 3,-9-1,-6 1,-5 3,-3 2,-4-2,-6 0</inkml:trace>
        </inkml:traceGroup>
      </inkml:traceGroup>
    </inkml:traceGroup>
    <inkml:traceGroup>
      <inkml:annotationXML>
        <emma:emma xmlns:emma="http://www.w3.org/2003/04/emma" version="1.0">
          <emma:interpretation id="{78418D74-B362-4705-AE05-C7CFF1C7E0B7}" emma:medium="tactile" emma:mode="ink">
            <msink:context xmlns:msink="http://schemas.microsoft.com/ink/2010/main" type="paragraph" rotatedBoundingBox="23131,8818 29487,8056 29815,10793 23459,11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4F9D17-942E-4862-AAC5-EB4D7564B48F}" emma:medium="tactile" emma:mode="ink">
              <msink:context xmlns:msink="http://schemas.microsoft.com/ink/2010/main" type="line" rotatedBoundingBox="23131,8818 28463,8179 28620,9491 23289,10130"/>
            </emma:interpretation>
          </emma:emma>
        </inkml:annotationXML>
        <inkml:traceGroup>
          <inkml:annotationXML>
            <emma:emma xmlns:emma="http://www.w3.org/2003/04/emma" version="1.0">
              <emma:interpretation id="{B3D89C5D-0F9E-4BC4-B32E-0CFA4550AF1F}" emma:medium="tactile" emma:mode="ink">
                <msink:context xmlns:msink="http://schemas.microsoft.com/ink/2010/main" type="inkWord" rotatedBoundingBox="23207,9448 24506,9293 24586,9954 23286,10110">
                  <msink:destinationLink direction="to" ref="{09755423-C97A-4A2D-A5A5-E76268F8BED9}"/>
                </msink:context>
              </emma:interpretation>
              <emma:one-of disjunction-type="recognition" id="oneOf1">
                <emma:interpretation id="interp5" emma:lang="en-US" emma:confidence="1">
                  <emma:literal>o:</emma:literal>
                </emma:interpretation>
                <emma:interpretation id="interp6" emma:lang="en-US" emma:confidence="0">
                  <emma:literal>O:</emma:literal>
                </emma:interpretation>
                <emma:interpretation id="interp7" emma:lang="en-US" emma:confidence="0">
                  <emma:literal>of</emma:literal>
                </emma:interpretation>
                <emma:interpretation id="interp8" emma:lang="en-US" emma:confidence="0">
                  <emma:literal>Of</emma:literal>
                </emma:interpretation>
                <emma:interpretation id="interp9" emma:lang="en-US" emma:confidence="0">
                  <emma:literal>0:</emma:literal>
                </emma:interpretation>
              </emma:one-of>
            </emma:emma>
          </inkml:annotationXML>
          <inkml:trace contextRef="#ctx0" brushRef="#br1" timeOffset="13713">979 4708,'0'4,"-4"5,-1 13,0 7,-3 6,0 2,1 1,2-1,2-2,5-1,3-1,7 6,7-1,3-5,-1-6,-1-7,0-6,1-7,1-3,4-7,-1-11,2-7,-4-8,-5-3,-1 4,-5 3,-4 2,-3 0,-2 1,-3 0,0-5,0-1,-1 0,0 1,0 1,1 1,0 1,-4 4,-1 2,-8 0,-2-1,-2-1,-2 2,-2 5,-1 5,-1 3,-1 3,4 5,2 3,-1-1,4 4,-1 4,0 4,-7 6,2 0</inkml:trace>
          <inkml:trace contextRef="#ctx0" brushRef="#br1" timeOffset="14913">1655 4639,'4'-4,"13"-5,24-17,20-12,16-4,7 2,-7 7,-13 10,-17 8</inkml:trace>
          <inkml:trace contextRef="#ctx0" brushRef="#br1" timeOffset="15866">1701 4872,'4'0,"13"0,20-4,15-9,10-7,4-3,-3-2,1-1,-3 4,-8 2,-13 4</inkml:trace>
        </inkml:traceGroup>
        <inkml:traceGroup>
          <inkml:annotationXML>
            <emma:emma xmlns:emma="http://www.w3.org/2003/04/emma" version="1.0">
              <emma:interpretation id="{F78F72AB-3DD5-425D-9609-4E982BF78EEF}" emma:medium="tactile" emma:mode="ink">
                <msink:context xmlns:msink="http://schemas.microsoft.com/ink/2010/main" type="inkWord" rotatedBoundingBox="24869,8610 28463,8179 28620,9491 25026,9922">
                  <msink:destinationLink direction="to" ref="{09755423-C97A-4A2D-A5A5-E76268F8BED9}"/>
                </msink:context>
              </emma:interpretation>
              <emma:one-of disjunction-type="recognition" id="oneOf2">
                <emma:interpretation id="interp10" emma:lang="en-US" emma:confidence="1">
                  <emma:literal>positive</emma:literal>
                </emma:interpretation>
                <emma:interpretation id="interp11" emma:lang="en-US" emma:confidence="0">
                  <emma:literal>Positive</emma:literal>
                </emma:interpretation>
                <emma:interpretation id="interp12" emma:lang="en-US" emma:confidence="0">
                  <emma:literal>positives</emma:literal>
                </emma:interpretation>
                <emma:interpretation id="interp13" emma:lang="en-US" emma:confidence="0">
                  <emma:literal>Positives</emma:literal>
                </emma:interpretation>
                <emma:interpretation id="interp14" emma:lang="en-US" emma:confidence="0">
                  <emma:literal>position</emma:literal>
                </emma:interpretation>
              </emma:one-of>
            </emma:emma>
          </inkml:annotationXML>
          <inkml:trace contextRef="#ctx0" brushRef="#br1" timeOffset="17808">2656 3706,'0'5,"0"8,0 14,0 19,0 17,0 30,0 42,0 30,4 3,1-19,4-27,0-31,-1-26,-2-21,-2-13,-2-4,-1 0,-1 1,0-9,0-12,-1-10,1-18,0-16,-1-18,1-15,0-9,0 7,4 10,6 9,4 9,8 7,5 4,1 2,-4 3,-2 6,3-1,1 3,1 5,-2 5,5 5,0 2,-1 3,-2 0,0 1,-2 0,-5 4,-6 5,-5 5,-4 8,-7 3,-11 6,-12 1,-8 3,-8-4,-8-1,0 0,1-3,0-5,9-3,6-5,6-4,6-2,8 3,6-1</inkml:trace>
          <inkml:trace contextRef="#ctx0" brushRef="#br1" timeOffset="19281">3425 4358,'-4'0,"-5"4,-5 9,-5 7,2 3,3 3,9-5,8 0,8-5,2-1,3-2,3-5,1-2,3-3,0-2,0-1,1-5,0-1,-4-3,-6-5,-5-4,-3-2,-4-2,-2-6,-1-1,-4 0,-5 5,-5 6,-4 7,-3 9,-1 4,3 3</inkml:trace>
          <inkml:trace contextRef="#ctx0" brushRef="#br1" timeOffset="21346">3892 4242,'-4'0,"-5"0,-5 0,-5 0,-2 0,2 4,4 5,1 1,3 3,3 3,3 3,2 2,2 2,5-4,14-4,15-6,11-7,5-4,-2-3,-4 1,-6 4,-10 6,-4 3,-7 3,-6 4,-5 2,-3 3,-6-2,-10-1,-10 1,-6-3,-5 0,-1-3,2-3,2-4,4-3,1-2,2 0,2-2,0 1,4-1</inkml:trace>
          <inkml:trace contextRef="#ctx0" brushRef="#br1" timeOffset="22811">4311 4242,'0'4,"0"5,0 5,0 8,0 5,0 1,0 0,0-1,0-1,0-5</inkml:trace>
          <inkml:trace contextRef="#ctx0" brushRef="#br1" timeOffset="23544">4311 4009,'0'0</inkml:trace>
          <inkml:trace contextRef="#ctx0" brushRef="#br1" timeOffset="24560">4730 3520,'0'4,"0"9,0 14,0 19,0 17,4 21,5 29,1 26,3 10,0-13,-3-25,-4-28,-1-24,-3-14,-1-11,-1-7,-1-12,1-12,-1-16,1-8,-1-2</inkml:trace>
          <inkml:trace contextRef="#ctx0" brushRef="#br1" timeOffset="25498">4614 4218,'4'0,"9"0,11 0,8-4,12-5,9-5,5-1,-5 0,-3-3,-10 2</inkml:trace>
          <inkml:trace contextRef="#ctx0" brushRef="#br1" timeOffset="26498">5173 4219,'0'-4,"0"7,0 10,0 8,0 7,0 8,0 5,0 0,0-8</inkml:trace>
          <inkml:trace contextRef="#ctx0" brushRef="#br1" timeOffset="27174">5173 3986,'0'0</inkml:trace>
          <inkml:trace contextRef="#ctx0" brushRef="#br1" timeOffset="28762">5430 4266,'0'-4,"0"-5,0-6,0 5,0 11,4 14,9 16,10 11,6 6,1-2,-4-3,-2-11,-2-13,-1-11,-3-10,-1-9,-4-7,-3-3,-4-4,-3-8,-2-11,-1-5,-1 1,0 4,1 11</inkml:trace>
          <inkml:trace contextRef="#ctx0" brushRef="#br1" timeOffset="30641">5779 4383,'4'0,"5"0,9 0,14 0,4 0,1-4,-2-2,1 1,-2-3,-2-4,-8-4,-3-7,-1-4,-4-1,-5 0,-4 1,-8 5,-3 3,-5 4,-5 4,-8 5,-4 3,-2 2,0 2,1-1,1 1,5 4,2 5,4 4,5 5,4 2,3 2,2 1,1 0,1 1,0-1,0 0,-1 0,5-1,8 1,15-5,10-5,2-5,-1-4,-3-3,-5-2,-2-1,-3 0,-2-3,-1-2,-4-4,-2 0,-3 2</inkml:trace>
        </inkml:traceGroup>
      </inkml:traceGroup>
      <inkml:traceGroup>
        <inkml:annotationXML>
          <emma:emma xmlns:emma="http://www.w3.org/2003/04/emma" version="1.0">
            <emma:interpretation id="{1F237D8A-BC68-4837-B085-CD4B1BE4275B}" emma:medium="tactile" emma:mode="ink">
              <msink:context xmlns:msink="http://schemas.microsoft.com/ink/2010/main" type="line" rotatedBoundingBox="26703,9696 29749,9586 29798,10931 26752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2EB48091-ADDA-4DA7-B0DB-ABC4DB29B194}" emma:medium="tactile" emma:mode="ink">
                <msink:context xmlns:msink="http://schemas.microsoft.com/ink/2010/main" type="inkWord" rotatedBoundingBox="26703,9696 29749,9586 29798,10931 26752,11041"/>
              </emma:interpretation>
              <emma:one-of disjunction-type="recognition" id="oneOf3">
                <emma:interpretation id="interp15" emma:lang="en-US" emma:confidence="1">
                  <emma:literal>class</emma:literal>
                </emma:interpretation>
                <emma:interpretation id="interp16" emma:lang="en-US" emma:confidence="0">
                  <emma:literal>{lass</emma:literal>
                </emma:interpretation>
                <emma:interpretation id="interp17" emma:lang="en-US" emma:confidence="0">
                  <emma:literal>[lass</emma:literal>
                </emma:interpretation>
                <emma:interpretation id="interp18" emma:lang="en-US" emma:confidence="0">
                  <emma:literal>Class</emma:literal>
                </emma:interpretation>
                <emma:interpretation id="interp19" emma:lang="en-US" emma:confidence="0">
                  <emma:literal>(lass</emma:literal>
                </emma:interpretation>
              </emma:one-of>
            </emma:emma>
          </inkml:annotationXML>
          <inkml:trace contextRef="#ctx0" brushRef="#br1" timeOffset="32263">4800 5361,'-8'0,"-10"0,-11 0,-7 0,-7 8,-3 3,2 7,5 8,4 13,9 22,5 21,5 9,7 0,3-7,4-10,9-13,21-10,20-13,14-13,5-11,-2-8,-3-9,-9-3,-9-6,-8 0,-10-2,-10 1</inkml:trace>
          <inkml:trace contextRef="#ctx0" brushRef="#br1" timeOffset="33230">5150 4778,'0'4,"0"6,0 8,0 13,0 6,0 0,0 2,0 2,0 10,0 28,0 25,0 18,0 0,0-9,0-19,0-22,0-23</inkml:trace>
          <inkml:trace contextRef="#ctx0" brushRef="#br1" timeOffset="34629">5895 5408,'0'-4,"-4"-5,-5-2,-5 2,-5 2,-2 3,-10 1,-3 2,-4 0,4 5,4 6,4 13,1 14,6 13,2 6,3 1,1-1,2-6,3-4,4-1,1-5,2-5,9-9,11-8,10-8,12-5,7-11,3-6,-3-7,-9-6,-12-1,-11-1,-7 0,-6 1,-3-3,-2-1,4 5,5 11,6 15,4 12,4 11,1 6,2-2,0-6,-3-7</inkml:trace>
          <inkml:trace contextRef="#ctx0" brushRef="#br1" timeOffset="36027">6408 5221,'-8'4,"-7"2,-8-1,-5 3,-1 0,5 3,5 3,7 7,5 5,4 1,2 0,1-1,6-4,8-6,15-6,13-4,20-4,12-2,4-1,-7 0,-7 0,-14 4,-17 9,-13 7,-18 8,-14 4,-12 0,-10-2,-8-4,0-4,3-5,1-5,-2-1,2-1,-1-3,0-3,1-1,-1-1,3-1,4 0,2-1,8 1</inkml:trace>
          <inkml:trace contextRef="#ctx0" brushRef="#br1" timeOffset="37636">7340 5268,'0'-4,"-4"-1,-5 0,-5 1,-13 1,-5 1,-5 1,0 1,2 0,7 4,9 5,6 6,7 3,4 3,2 2,-3 5,-1 2,1-1,0 0,1-2,0-2,2 0,3-6,11-5,5-5,13-4,7-3,7-2,2-1,-3 0,-4 0,-10 4,-7 2,-2-1,-6 4,-5 4,-4 4,-4 3,-3 3,0 1,-1 1,-4 4,-13 5,-20 2,-22 5,-18 1,-11-6,-2-10,2-9,13-7,19-9,19-5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AFC3C9E7-A13A-44B6-B600-C41EC26CFA83}" emma:medium="tactile" emma:mode="ink">
          <msink:context xmlns:msink="http://schemas.microsoft.com/ink/2010/main" type="inkDrawing" rotatedBoundingBox="5450,4028 6674,16537 6579,16546 5356,4038" shapeName="Other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8C9874CD-A118-4277-B116-A0E7F7E4E357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2B6EE80-B998-4BBF-9611-BE0C6FA9D643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542A2E40-732D-47B2-9E94-4B7E5A2E734F}"/>
            <msink:sourceLink direction="to" ref="{CCC2A889-EADD-4FD6-9DBB-13F12BEDD2EE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CD938248-D016-485F-AB70-A95BB53C2AB6}" emma:medium="tactile" emma:mode="ink">
          <msink:context xmlns:msink="http://schemas.microsoft.com/ink/2010/main" type="writingRegion" rotatedBoundingBox="12728,8750 14475,7540 15637,9217 13890,10427"/>
        </emma:interpretation>
      </emma:emma>
    </inkml:annotationXML>
    <inkml:traceGroup>
      <inkml:annotationXML>
        <emma:emma xmlns:emma="http://www.w3.org/2003/04/emma" version="1.0">
          <emma:interpretation id="{06FB2569-B701-4C30-8E95-ADAA407CB359}" emma:medium="tactile" emma:mode="ink">
            <msink:context xmlns:msink="http://schemas.microsoft.com/ink/2010/main" type="paragraph" rotatedBoundingBox="12728,8750 14475,7540 15637,9217 13890,104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AA6571-01DA-4A00-A430-353C728F3620}" emma:medium="tactile" emma:mode="ink">
              <msink:context xmlns:msink="http://schemas.microsoft.com/ink/2010/main" type="line" rotatedBoundingBox="12728,8750 14235,7706 14752,8453 13245,9496"/>
            </emma:interpretation>
          </emma:emma>
        </inkml:annotationXML>
        <inkml:traceGroup>
          <inkml:annotationXML>
            <emma:emma xmlns:emma="http://www.w3.org/2003/04/emma" version="1.0">
              <emma:interpretation id="{237DFAA1-012B-4165-8061-32284283834D}" emma:medium="tactile" emma:mode="ink">
                <msink:context xmlns:msink="http://schemas.microsoft.com/ink/2010/main" type="inkWord" rotatedBoundingBox="12728,8750 14235,7706 14752,8453 13245,9496"/>
              </emma:interpretation>
              <emma:one-of disjunction-type="recognition" id="oneOf0">
                <emma:interpretation id="interp0" emma:lang="en-US" emma:confidence="0">
                  <emma:literal>00000</emma:literal>
                </emma:interpretation>
                <emma:interpretation id="interp1" emma:lang="en-US" emma:confidence="0">
                  <emma:literal>8000</emma:literal>
                </emma:interpretation>
                <emma:interpretation id="interp2" emma:lang="en-US" emma:confidence="0">
                  <emma:literal>0000%</emma:literal>
                </emma:interpretation>
                <emma:interpretation id="interp3" emma:lang="en-US" emma:confidence="0">
                  <emma:literal>00006</emma:literal>
                </emma:interpretation>
                <emma:interpretation id="interp4" emma:lang="en-US" emma:confidence="0">
                  <emma:literal>0080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</inkml:traceGroup>
      </inkml:traceGroup>
      <inkml:traceGroup>
        <inkml:annotationXML>
          <emma:emma xmlns:emma="http://www.w3.org/2003/04/emma" version="1.0">
            <emma:interpretation id="{6E69A3D8-D8B2-42C4-9630-5B993F403363}" emma:medium="tactile" emma:mode="ink">
              <msink:context xmlns:msink="http://schemas.microsoft.com/ink/2010/main" type="line" rotatedBoundingBox="13207,9278 14962,8203 15368,8866 13612,9940"/>
            </emma:interpretation>
          </emma:emma>
        </inkml:annotationXML>
        <inkml:traceGroup>
          <inkml:annotationXML>
            <emma:emma xmlns:emma="http://www.w3.org/2003/04/emma" version="1.0">
              <emma:interpretation id="{69EB597B-F8A8-4620-814C-A6136A377F08}" emma:medium="tactile" emma:mode="ink">
                <msink:context xmlns:msink="http://schemas.microsoft.com/ink/2010/main" type="inkWord" rotatedBoundingBox="13207,9278 14962,8203 15368,8866 13612,9940"/>
              </emma:interpretation>
              <emma:one-of disjunction-type="recognition" id="oneOf1">
                <emma:interpretation id="interp5" emma:lang="en-US" emma:confidence="0">
                  <emma:literal>00 00</emma:literal>
                </emma:interpretation>
                <emma:interpretation id="interp6" emma:lang="en-US" emma:confidence="0">
                  <emma:literal>0000</emma:literal>
                </emma:interpretation>
                <emma:interpretation id="interp7" emma:lang="en-US" emma:confidence="0">
                  <emma:literal>00000</emma:literal>
                </emma:interpretation>
                <emma:interpretation id="interp8" emma:lang="en-US" emma:confidence="0">
                  <emma:literal>000</emma:literal>
                </emma:interpretation>
                <emma:interpretation id="interp9" emma:lang="en-US" emma:confidence="0">
                  <emma:literal>00800</emma:literal>
                </emma:interpretation>
              </emma:one-of>
            </emma:emma>
          </inkml:annotationXML>
          <inkml:trace contextRef="#ctx0" brushRef="#br0" timeOffset="10487">-721 3216,'0'4,"0"17,0 13,0 12,0 7,0-2,4-6,5-10,5-11,8-10,5-7,5-5,1-3,-5-9,-7-11,-7-5,-6-3,-5 0,-2 1,-6 5,-5 6,-10 6,-5 2,-10-3,-3 2,0 2,4 2,3 2,7 3</inkml:trace>
          <inkml:trace contextRef="#ctx0" brushRef="#br0" timeOffset="11660">-1350 3380,'0'8,"0"10,0 7,4 6,1 6,9-3,4-7,8-9,8-7,5-5,0-4,-2-3,-8-4,-4-2,-7-4,-7-3,-4-12,-5-9,-1-7,2 5,1 3,-4 8,-6 5,-10 6,-10 5,-5 4,-5 4,0 1,2 2,2 0,4 0,6 0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9302">-161 3077,'0'4,"0"5,0 5,4 0,5-2,5-3,9-3,7-3,3-10,4-7,0-6,-7-3,-9-1,-7-6,-6 0,-5 0,-2 2,-6 5,-6 6,-5 7,-4 5,-2 2,-6 3,-1 1,3 5,-1 12,4 8,5-1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  <inkml:traceGroup>
        <inkml:annotationXML>
          <emma:emma xmlns:emma="http://www.w3.org/2003/04/emma" version="1.0">
            <emma:interpretation id="{703A1FBC-AB1C-4C97-9A28-745CE388796A}" emma:medium="tactile" emma:mode="ink">
              <msink:context xmlns:msink="http://schemas.microsoft.com/ink/2010/main" type="line" rotatedBoundingBox="13944,10055 14741,9404 14933,9638 14136,10289"/>
            </emma:interpretation>
          </emma:emma>
        </inkml:annotationXML>
        <inkml:traceGroup>
          <inkml:annotationXML>
            <emma:emma xmlns:emma="http://www.w3.org/2003/04/emma" version="1.0">
              <emma:interpretation id="{622DA0D0-D178-4C8F-9784-4468DBE80E3A}" emma:medium="tactile" emma:mode="ink">
                <msink:context xmlns:msink="http://schemas.microsoft.com/ink/2010/main" type="inkWord" rotatedBoundingBox="13949,10061 14142,9903 14321,10123 14128,10280"/>
              </emma:interpretation>
              <emma:one-of disjunction-type="recognition" id="oneOf2">
                <emma:interpretation id="interp10" emma:lang="en-US" emma:confidence="0">
                  <emma:literal>0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4879">-745 4032,'0'4,"4"6,9 4,11 0,4-2,7 1,0-3,-2-2,-1-2,-4-3,-5-6,-4-2,-4-4,-6-4,-3-5,-3-7,-11-2,-6-2,-7 5,-2 6,-2 6,-4 6,-2 3,1 2,-2 6,0 1,5 1</inkml:trace>
        </inkml:traceGroup>
        <inkml:traceGroup>
          <inkml:annotationXML>
            <emma:emma xmlns:emma="http://www.w3.org/2003/04/emma" version="1.0">
              <emma:interpretation id="{578345EC-DBAD-473E-A0F5-E9B68EE264AD}" emma:medium="tactile" emma:mode="ink">
                <msink:context xmlns:msink="http://schemas.microsoft.com/ink/2010/main" type="inkWord" rotatedBoundingBox="14509,9593 14741,9404 14933,9638 14701,9827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D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499">-115 3496,'0'4,"0"5,0 6,0 3,0 3,-4-2,-2 0,1 0,5-3,6-4,7-4,4-4,8-2,7-1,3-2,-2 1,-1-1,-3 0,-6-3,-4-10,-4-6,-5-3,-4-2,-7-5,-12-1,-7 5,-4 6,-6 8,-2 4,1 5,1 2,2 2,2 0,1 5,1 4,-3 9,3 1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5:59.96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31C5DF4D-CDCC-41E2-AACE-D12C018F5C87}" emma:medium="tactile" emma:mode="ink">
          <msink:context xmlns:msink="http://schemas.microsoft.com/ink/2010/main" type="writingRegion" rotatedBoundingBox="6894,5205 15655,4447 15831,6484 7071,7242"/>
        </emma:interpretation>
      </emma:emma>
    </inkml:annotationXML>
    <inkml:traceGroup>
      <inkml:annotationXML>
        <emma:emma xmlns:emma="http://www.w3.org/2003/04/emma" version="1.0">
          <emma:interpretation id="{C02D58F9-C662-4A30-A635-B58EF8214396}" emma:medium="tactile" emma:mode="ink">
            <msink:context xmlns:msink="http://schemas.microsoft.com/ink/2010/main" type="paragraph" rotatedBoundingBox="7342,5167 15655,4447 15763,5706 7451,6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68EEEE-AA57-49A2-AB50-8A8A43DEB463}" emma:medium="tactile" emma:mode="ink">
              <msink:context xmlns:msink="http://schemas.microsoft.com/ink/2010/main" type="line" rotatedBoundingBox="7342,5167 15655,4447 15763,5706 7451,6425"/>
            </emma:interpretation>
          </emma:emma>
        </inkml:annotationXML>
        <inkml:traceGroup>
          <inkml:annotationXML>
            <emma:emma xmlns:emma="http://www.w3.org/2003/04/emma" version="1.0">
              <emma:interpretation id="{2A99B2FB-6DAA-4406-BE57-D3822E4418A2}" emma:medium="tactile" emma:mode="ink">
                <msink:context xmlns:msink="http://schemas.microsoft.com/ink/2010/main" type="inkWord" rotatedBoundingBox="7342,5167 9638,4968 9747,6226 7451,6425"/>
              </emma:interpretation>
              <emma:one-of disjunction-type="recognition" id="oneOf0">
                <emma:interpretation id="interp0" emma:lang="en-US" emma:confidence="0">
                  <emma:literal>8.08.</emma:literal>
                </emma:interpretation>
                <emma:interpretation id="interp1" emma:lang="en-US" emma:confidence="0">
                  <emma:literal>8.0%.</emma:literal>
                </emma:interpretation>
                <emma:interpretation id="interp2" emma:lang="en-US" emma:confidence="0">
                  <emma:literal>0.0000</emma:literal>
                </emma:interpretation>
                <emma:interpretation id="interp3" emma:lang="en-US" emma:confidence="0">
                  <emma:literal>8.8.</emma:literal>
                </emma:interpretation>
                <emma:interpretation id="interp4" emma:lang="en-US" emma:confidence="0">
                  <emma:literal>00000</emma:literal>
                </emma:interpretation>
              </emma:one-of>
            </emma:emma>
          </inkml:annotationXML>
          <inkml:trace contextRef="#ctx0" brushRef="#br0">423 659,'0'4,"8"5,7 1,4-1,3-2,6-3,2-1,0-6,-5-5,-7-7,-6-3,-6-4,-15 3,-11 0,-9 3,-4 5,-4 4,0 3,3 3,2 1,7 4,9 6,5 1</inkml:trace>
          <inkml:trace contextRef="#ctx0" brushRef="#br0" timeOffset="3482">-207 870,'0'3,"0"7,0 4,4 8,9 4,7 6,3-2,2-8,5-10,1-11,3-15,4-7,-5-6,-3 3,-8 1,-6 1,-15 0,-16 3,-12 6,-6 4,-5 5,-1 2,3 1,4 2,6 0</inkml:trace>
          <inkml:trace contextRef="#ctx0" brushRef="#br0" timeOffset="1151">1192 660,'-4'0,"-5"4,-5 17,-1 17,-1 14,2 5,4-2,6-10,13-14,13-12,6-8,2-7,5-4,0-2,-3-4,-1-2,-8-11,-6-14,-7-10,-1-5,-2 2,-2 4,-2 6,-9 5,-12 7,-11 8,-4 7,-1 5,2 3,6 2</inkml:trace>
          <inkml:trace contextRef="#ctx0" brushRef="#br0" timeOffset="2301">1868 520,'-4'0,"-5"0,-2 4,2 9,2 6,11 1,15-4,10-4,3-5,0-3,-1-2,-6-6,-7-6,-3-5,-4-4,0 1,-1 0,-3-2,-7 4,-15 0,-8 2,-9 4,-11 4,-2 3,3 1,4 2,9 1</inkml:trace>
          <inkml:trace contextRef="#ctx0" brushRef="#br0" timeOffset="-3829">49 6,'-4'0,"-1"4,0 5,-3 6,0 3,1 3,2 2,2 1,1 0,1 0,5-3,5-7,6-4,4-5,2-3,2-1,5-2,2-4,0-5,2-1,0 1,-6-2,-7-2,-6-7,-7-4,-7-1,-11-1,-9 5,-7 5,-4 7,0 4,1 3,7 3</inkml:trace>
          <inkml:trace contextRef="#ctx0" brushRef="#br0" timeOffset="-2416">772-111,'-4'8,"-1"7,0 4,0 4,2 1,2 0,4 1,10-4,6-6,5-5,1-5,1-2,0-3,-1-1,0-4,-1-5,-4-5,-6-4,-5-3,-4-1,-3-1,-2 0,-4-1,-6 1,-6 0,1 1,-5-1,0 1,0 4,0 8,-2 8,4 7,1 3,-1 5,-1-1,-2-1,-1 1,4-1</inkml:trace>
          <inkml:trace contextRef="#ctx0" brushRef="#br0" timeOffset="-1096">1379-250,'-4'4,"-5"1,-2 8,2 5,2 5,3 1,1 1,2 0,0 0,2-1,3 0,5 0,10-4,5-6,6-5,2-4,0-3,-1-2,-3-5,-6-9,-6-6,-3-12,-2-5,-5 1,-2 2,-2 3,-1 2,-2 3,-7 6,-7 6,-13 5,-5 4,2 4</inkml:trace>
        </inkml:traceGroup>
        <inkml:traceGroup>
          <inkml:annotationXML>
            <emma:emma xmlns:emma="http://www.w3.org/2003/04/emma" version="1.0">
              <emma:interpretation id="{2FD85E96-F151-4FEF-83E3-B067C19EBDBB}" emma:medium="tactile" emma:mode="ink">
                <msink:context xmlns:msink="http://schemas.microsoft.com/ink/2010/main" type="inkWord" rotatedBoundingBox="13175,4712 15659,4497 15754,5597 13270,5812">
                  <msink:destinationLink direction="with" ref="{2C14A9BC-6999-45B6-AC42-F40400DBA465}"/>
                  <msink:destinationLink direction="with" ref="{B0EE7B51-1B46-478C-834E-B7D5AE614379}"/>
                  <msink:destinationLink direction="with" ref="{14C535D7-0044-4AA8-80E0-665ED0E5BBA3}"/>
                  <msink:destinationLink direction="with" ref="{36E067F0-6A5C-4598-B5D7-EAF776815626}"/>
                </msink:context>
              </emma:interpretation>
              <emma:one-of disjunction-type="recognition" id="oneOf1">
                <emma:interpretation id="interp5" emma:lang="en-US" emma:confidence="0">
                  <emma:literal>08."</emma:literal>
                </emma:interpretation>
                <emma:interpretation id="interp6" emma:lang="en-US" emma:confidence="0">
                  <emma:literal>08.0</emma:literal>
                </emma:interpretation>
                <emma:interpretation id="interp7" emma:lang="en-US" emma:confidence="0">
                  <emma:literal>008."</emma:literal>
                </emma:interpretation>
                <emma:interpretation id="interp8" emma:lang="en-US" emma:confidence="0">
                  <emma:literal>08.0.</emma:literal>
                </emma:interpretation>
                <emma:interpretation id="interp9" emma:lang="en-US" emma:confidence="0">
                  <emma:literal>0008."</emma:literal>
                </emma:interpretation>
              </emma:one-of>
            </emma:emma>
          </inkml:annotationXML>
          <inkml:trace contextRef="#ctx0" brushRef="#br0" timeOffset="25997">6760 193,'-4'0,"-5"0,-5 4,0 10,-6 5,1 5,3 1,5 1,4-1,3 1,10-6,16-5,13-6,3-3,0-4,2-10,-7-7,-9-5,-8-8,-7-6,-5-2,-3 2,-2 2,0 3,-13 6,-11 11,-10 12,2 9,6 4</inkml:trace>
          <inkml:trace contextRef="#ctx0" brushRef="#br0" timeOffset="26999">7601-111,'-4'0,"-6"4,0 10,1 5,2 8,6 0,12-5,11-7,6-5,2-9,1-4,-6-5,-7-7,-6-3,-5-3,-5-2,-1-1,-2-1,-5 5,-4 5,-2 5</inkml:trace>
          <inkml:trace contextRef="#ctx0" brushRef="#br0" timeOffset="28026">7904-599,'0'4,"0"5,0 10,0 4,0 4,7 0,8-5,4-5,4-6,1-5,-4-11,-4-9,-5-14,-9-18,-5-13,-1-4,-5 8,-4 10,-4 12,-7 16,0 15,1 12,4 7,5 2</inkml:trace>
          <inkml:trace contextRef="#ctx0" brushRef="#br0" timeOffset="29208">6784-436,'0'4,"0"5,0 6,0 3,0 3,0 6,0 6,4 10,5-3,9-5,14-7,12-9,28-19,16-30,6-22,-5-13,-19 0,-20 3,-23 4,-28 4,-33 4,-27 5,-19 12,-12 10,-2 10,7 7,14 4,20 3</inkml:trace>
          <inkml:trace contextRef="#ctx0" brushRef="#br0" timeOffset="24950">5573-180,'0'4,"0"5,4 9,5 6,5 2,5-3,2-2,6-3,2-7,0-3,-4-8,-7-8,-7-6,-5-9,-3-9,-6-6,-7 3,-6-1,-3 7,-4 3,0 7,2 10,6 7</inkml:trace>
          <inkml:trace contextRef="#ctx0" brushRef="#br0" timeOffset="30666">6132 76,'0'4,"4"5,1 5,4 1,5 1,3-2,3-4,-2-7,0-8,-3-7,-4-5,-4-5,-7 3,-8 3,-6 6,-4 3,-4 4,-2 2,-1 1,4 1</inkml:trace>
        </inkml:traceGroup>
      </inkml:traceGroup>
    </inkml:traceGroup>
    <inkml:traceGroup>
      <inkml:annotationXML>
        <emma:emma xmlns:emma="http://www.w3.org/2003/04/emma" version="1.0">
          <emma:interpretation id="{A16163D0-C152-479E-9E4F-F092B7CEF429}" emma:medium="tactile" emma:mode="ink">
            <msink:context xmlns:msink="http://schemas.microsoft.com/ink/2010/main" type="paragraph" rotatedBoundingBox="7006,6636 8862,6429 8934,7076 7078,7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646F1B-E0FE-4829-A7EC-F671E69650FE}" emma:medium="tactile" emma:mode="ink">
              <msink:context xmlns:msink="http://schemas.microsoft.com/ink/2010/main" type="inkBullet" rotatedBoundingBox="7051,7037 7216,7018 7237,7209 7072,7227"/>
            </emma:interpretation>
            <emma:one-of disjunction-type="recognition" id="oneOf2">
              <emma:interpretation id="interp10" emma:lang="en-US" emma:confidence="0">
                <emma:literal>0</emma:literal>
              </emma:interpretation>
              <emma:interpretation id="interp11" emma:lang="en-US" emma:confidence="0">
                <emma:literal>O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a</emma:literal>
              </emma:interpretation>
              <emma:interpretation id="interp14" emma:lang="en-US" emma:confidence="0">
                <emma:literal>D</emma:literal>
              </emma:interpretation>
            </emma:one-of>
          </emma:emma>
        </inkml:annotationXML>
        <inkml:trace contextRef="#ctx0" brushRef="#br0" timeOffset="5853">-579 1801,'0'8,"4"7,5 4,2 3,2-2,3-4,3-5,-2-9,0-8,1-3,-2-5,-4-3,-4-3,-4-1,-2-3,-5 1,-7 3,-5 5,-4 5,-3 5,-1 3,-2 1,5 2</inkml:trace>
      </inkml:traceGroup>
      <inkml:traceGroup>
        <inkml:annotationXML>
          <emma:emma xmlns:emma="http://www.w3.org/2003/04/emma" version="1.0">
            <emma:interpretation id="{C11BF384-89A1-49B9-80C3-F1ADA8EE55AF}" emma:medium="tactile" emma:mode="ink">
              <msink:context xmlns:msink="http://schemas.microsoft.com/ink/2010/main" type="line" rotatedBoundingBox="7949,6531 8862,6429 8934,7076 8022,7178"/>
            </emma:interpretation>
          </emma:emma>
        </inkml:annotationXML>
        <inkml:traceGroup>
          <inkml:annotationXML>
            <emma:emma xmlns:emma="http://www.w3.org/2003/04/emma" version="1.0">
              <emma:interpretation id="{EB35F0A5-63F9-4F62-96C4-FF55D4F7353D}" emma:medium="tactile" emma:mode="ink">
                <msink:context xmlns:msink="http://schemas.microsoft.com/ink/2010/main" type="inkWord" rotatedBoundingBox="7949,6531 8862,6429 8934,7076 8022,7178"/>
              </emma:interpretation>
              <emma:one-of disjunction-type="recognition" id="oneOf3">
                <emma:interpretation id="interp15" emma:lang="en-US" emma:confidence="0">
                  <emma:literal>6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=</emma:literal>
                </emma:interpretation>
                <emma:interpretation id="interp18" emma:lang="en-US" emma:confidence="0">
                  <emma:literal>|</emma:literal>
                </emma:interpretation>
                <emma:interpretation id="interp19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4716">423 1289,'-7'4,"-4"5,-7 9,-1 6,3 2,5 1,3 0,16-5,13-2,8-4,3-6,4-3,0-4,-3-2,-3-1,-2-9,-6-7,-7-4,-1-3,-1-5,-1-3,-3 1,-7 1,-12 6,-12 3,-10 0,-4 0,1 4,6 8,7 5</inkml:trace>
          <inkml:trace contextRef="#ctx0" brushRef="#br0" timeOffset="7281">1076 1661,'0'4,"0"6,0 4,0 4,0 4,0 1,4-3,5-5,9-9,10-10,3-7,1-3,-5-2,-7-3,-4 2,-3 0,-5-1,-7 2,-8 1,-7 1,-1 1,-2 2,-2 2,-1 4,-2 2,-1 1,3 2</inkml:trace>
        </inkml:traceGroup>
      </inkml:traceGroup>
    </inkml:traceGroup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22.67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93A69AF-BF1D-44DB-8687-8CB66AD2B07F}" emma:medium="tactile" emma:mode="ink">
          <msink:context xmlns:msink="http://schemas.microsoft.com/ink/2010/main" type="writingRegion" rotatedBoundingBox="13678,4445 14540,4445 14540,4711 13678,4711"/>
        </emma:interpretation>
      </emma:emma>
    </inkml:annotationXML>
    <inkml:traceGroup>
      <inkml:annotationXML>
        <emma:emma xmlns:emma="http://www.w3.org/2003/04/emma" version="1.0">
          <emma:interpretation id="{42150C25-F9BF-4B53-AD59-16CE47486374}" emma:medium="tactile" emma:mode="ink">
            <msink:context xmlns:msink="http://schemas.microsoft.com/ink/2010/main" type="paragraph" rotatedBoundingBox="13678,4445 14540,4445 14540,4711 13678,4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9AA28-2647-43F6-9B64-D94F2F175CE5}" emma:medium="tactile" emma:mode="ink">
              <msink:context xmlns:msink="http://schemas.microsoft.com/ink/2010/main" type="line" rotatedBoundingBox="13678,4445 14540,4445 14540,4711 13678,4711"/>
            </emma:interpretation>
          </emma:emma>
        </inkml:annotationXML>
        <inkml:traceGroup>
          <inkml:annotationXML>
            <emma:emma xmlns:emma="http://www.w3.org/2003/04/emma" version="1.0">
              <emma:interpretation id="{AC271B3C-1F5F-4E34-A10A-239C93195A0E}" emma:medium="tactile" emma:mode="ink">
                <msink:context xmlns:msink="http://schemas.microsoft.com/ink/2010/main" type="inkWord" rotatedBoundingBox="13678,4445 14540,4445 14540,4711 13678,4711"/>
              </emma:interpretation>
              <emma:one-of disjunction-type="recognition" id="oneOf0">
                <emma:interpretation id="interp0" emma:lang="en-US" emma:confidence="1">
                  <emma:literal>00</emma:literal>
                </emma:interpretation>
                <emma:interpretation id="interp1" emma:lang="en-US" emma:confidence="0">
                  <emma:literal>8</emma:literal>
                </emma:interpretation>
                <emma:interpretation id="interp2" emma:lang="en-US" emma:confidence="0">
                  <emma:literal>0¢</emma:literal>
                </emma:interpretation>
                <emma:interpretation id="interp3" emma:lang="en-US" emma:confidence="0">
                  <emma:literal>oo</emma:literal>
                </emma:interpretation>
                <emma:interpretation id="interp4" emma:lang="en-US" emma:confidence="0">
                  <emma:literal>€0</emma:literal>
                </emma:interpretation>
              </emma:one-of>
            </emma:emma>
          </inkml:annotationXML>
          <inkml:trace contextRef="#ctx0" brushRef="#br0">6039-763,'0'4,"0"9,0 7,0 3,0 2,0 1,4-4,5-6,6-5,3-6,3-2,2-2,1-2,4 0,-2-4,-2-2,-5-2,-2-5,-4-4,-3-2,-5-6,-2-3,-2 1,-1-1,-5 6,-5 3,-5 4,-4 6,-2 4,-3 3,0 2,-4 1,-1 1,4 0</inkml:trace>
          <inkml:trace contextRef="#ctx0" brushRef="#br0" timeOffset="1086">6691-855,'0'4,"0"9,0 7,0 3,0 2,4-3,9-6,10-5,6-5,1-3,0-2,-5-5,-3-2,-6-4,-5-8,-4-5,-8 1,-7 5,-7 4,-4 6,-3 3,2 3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5.70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0D991256-18E7-4D12-B9D7-5551EDB00422}" emma:medium="tactile" emma:mode="ink">
          <msink:context xmlns:msink="http://schemas.microsoft.com/ink/2010/main" type="inkDrawing" rotatedBoundingBox="7757,8294 9839,7659 9848,7690 7766,8324" shapeName="Other">
            <msink:destinationLink direction="with" ref="{2C14A9BC-6999-45B6-AC42-F40400DBA465}"/>
          </msink:context>
        </emma:interpretation>
      </emma:emma>
    </inkml:annotationXML>
    <inkml:trace contextRef="#ctx0" brushRef="#br0">0 615,'0'5,"8"0,23-4,41-14,44-21,50-20,60-21,40-10,13-2,-16 6,-37 13,-50 13,-50 17,-43 14,-35 12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6:25.41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5A2F911-7BCD-4659-8195-C33B3B62550A}" emma:medium="tactile" emma:mode="ink">
          <msink:context xmlns:msink="http://schemas.microsoft.com/ink/2010/main" type="writingRegion" rotatedBoundingBox="17960,6427 26311,4148 28657,12746 20307,15025"/>
        </emma:interpretation>
      </emma:emma>
    </inkml:annotationXML>
    <inkml:traceGroup>
      <inkml:annotationXML>
        <emma:emma xmlns:emma="http://www.w3.org/2003/04/emma" version="1.0">
          <emma:interpretation id="{32A54D6B-97EB-454C-96DF-98C2A02E3F47}" emma:medium="tactile" emma:mode="ink">
            <msink:context xmlns:msink="http://schemas.microsoft.com/ink/2010/main" type="paragraph" rotatedBoundingBox="19564,5989 26311,4148 26961,6530 20214,83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12A9A0-923E-4209-8AA4-BA2418B5F395}" emma:medium="tactile" emma:mode="ink">
              <msink:context xmlns:msink="http://schemas.microsoft.com/ink/2010/main" type="line" rotatedBoundingBox="19564,5989 26311,4148 26961,6530 20214,8371"/>
            </emma:interpretation>
          </emma:emma>
        </inkml:annotationXML>
        <inkml:traceGroup>
          <inkml:annotationXML>
            <emma:emma xmlns:emma="http://www.w3.org/2003/04/emma" version="1.0">
              <emma:interpretation id="{F4CFC8AE-3BD5-4EDE-926E-186BE8756BA1}" emma:medium="tactile" emma:mode="ink">
                <msink:context xmlns:msink="http://schemas.microsoft.com/ink/2010/main" type="inkWord" rotatedBoundingBox="19564,5989 26311,4148 26961,6530 20214,8371"/>
              </emma:interpretation>
              <emma:one-of disjunction-type="recognition" id="oneOf0">
                <emma:interpretation id="interp0" emma:lang="en-US" emma:confidence="0">
                  <emma:literal>ten</emma:literal>
                </emma:interpretation>
                <emma:interpretation id="interp1" emma:lang="en-US" emma:confidence="0">
                  <emma:literal>(ten</emma:literal>
                </emma:interpretation>
                <emma:interpretation id="interp2" emma:lang="en-US" emma:confidence="0">
                  <emma:literal>ate-n</emma:literal>
                </emma:interpretation>
                <emma:interpretation id="interp3" emma:lang="en-US" emma:confidence="0">
                  <emma:literal>(tern</emma:literal>
                </emma:interpretation>
                <emma:interpretation id="interp4" emma:lang="en-US" emma:confidence="0">
                  <emma:literal>Fei,</emma:literal>
                </emma:interpretation>
              </emma:one-of>
            </emma:emma>
          </inkml:annotationXML>
          <inkml:trace contextRef="#ctx0" brushRef="#br0">75 607,'0'-8,"0"-11,0-13,0-14,4-18,1-27,0-13,-1 3,-1 14,-1 35,-1 49,-1 45,4 32,2 42,-1 42,-1 33,-1 8,-1-2,-1-19,-1-28,0-35,0-33,0-27,-5-19,-9-11,-6-2,-4-1,2-1,1-3,8-5,14-9,28-17,20-17,14-9,2-5,-8 5,-13 9</inkml:trace>
          <inkml:trace contextRef="#ctx0" brushRef="#br0" timeOffset="1834">1602 699,'5'0,"9"0,22-4,33-5,43-13,17-7,0 2,-19 1,-19 5,-22 7,-23 5</inkml:trace>
          <inkml:trace contextRef="#ctx0" brushRef="#br0" timeOffset="979">1913 280,'0'4,"0"9,0 14,0 19,0 25,0 36,-3 27,-3 4,0-19,2-28</inkml:trace>
          <inkml:trace contextRef="#ctx0" brushRef="#br0" timeOffset="3579">3106 934,'3'-5,"7"-4,9-5,12-9,36-11,37-16,26-20,7-17,-8-15,-18-4,-23-5,-26 0,-25 12,-18 19,-21 18,-34 21,-39 16,-35 13,-16 13,-2 17,12 11,23 15,13 20,9 24,10 16,5 2,4 3,8-1,3 9,5 16,3 13,4 2,7-13,7-21,6-22,13-23,18-15,8-13,9-13,9-12,13-8,20-5,24-4,16-6,11-4,-5-10,-11-8,-23-4,-21 0,-16-10,-13-6,-6-10,-9-4,-10 6,-3 12,-4 14</inkml:trace>
          <inkml:trace contextRef="#ctx0" brushRef="#br0" timeOffset="4570">4395-442,'4'0,"5"0,14 0,15 0,21 0,13-4,2-6,-8-4,-10 0,-10 2,-16 3</inkml:trace>
          <inkml:trace contextRef="#ctx0" brushRef="#br0" timeOffset="5799">5277-653,'0'-4,"8"-5,11-9,14-1,14 2,8 4,-3 5,-6 3,-10 6,-12 12,-9 11,-12 17,-19 22,-17 31,-18 28,-6 13,2-13,10-22,9-30,10-21,10-12,4-8,-2-5,4-7</inkml:trace>
          <inkml:trace contextRef="#ctx0" brushRef="#br0" timeOffset="7081">5945-652,'-4'0,"-5"4,-2 6,-2 0,-4 3,2 7,-2 4,0 3,1 3,4 2,0-2,2 3,3-1,2-1,1 1,3 8,1 5,0 2,1 1,-1 1,6 0,3-9,10-7,1-5,5-7,8-8,5-5,8-17,18-30,21-36,17-33,8-26,-5 1,-10 17,-17 19,-19 26,-19 22,-15 18</inkml:trace>
        </inkml:traceGroup>
      </inkml:traceGroup>
    </inkml:traceGroup>
    <inkml:traceGroup>
      <inkml:annotationXML>
        <emma:emma xmlns:emma="http://www.w3.org/2003/04/emma" version="1.0">
          <emma:interpretation id="{7CF10BB4-5EDC-456D-98DF-BCF27EC22A9C}" emma:medium="tactile" emma:mode="ink">
            <msink:context xmlns:msink="http://schemas.microsoft.com/ink/2010/main" type="paragraph" rotatedBoundingBox="19301,10668 23704,9295 24137,10685 19735,12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E6B9D0-2F4E-4067-97AE-F113C08F00BA}" emma:medium="tactile" emma:mode="ink">
              <msink:context xmlns:msink="http://schemas.microsoft.com/ink/2010/main" type="line" rotatedBoundingBox="19301,10668 23704,9295 24137,10685 19735,12059"/>
            </emma:interpretation>
          </emma:emma>
        </inkml:annotationXML>
        <inkml:traceGroup>
          <inkml:annotationXML>
            <emma:emma xmlns:emma="http://www.w3.org/2003/04/emma" version="1.0">
              <emma:interpretation id="{191746E5-083C-46C2-96A0-AC53206CDB31}" emma:medium="tactile" emma:mode="ink">
                <msink:context xmlns:msink="http://schemas.microsoft.com/ink/2010/main" type="inkWord" rotatedBoundingBox="19301,10668 23704,9295 24137,10685 19735,12059"/>
              </emma:interpretation>
              <emma:one-of disjunction-type="recognition" id="oneOf1">
                <emma:interpretation id="interp5" emma:lang="en-US" emma:confidence="0">
                  <emma:literal>220</emma:literal>
                </emma:interpretation>
                <emma:interpretation id="interp6" emma:lang="en-US" emma:confidence="0">
                  <emma:literal>D&gt;.0</emma:literal>
                </emma:interpretation>
                <emma:interpretation id="interp7" emma:lang="en-US" emma:confidence="0">
                  <emma:literal>Deo</emma:literal>
                </emma:interpretation>
                <emma:interpretation id="interp8" emma:lang="en-US" emma:confidence="0">
                  <emma:literal>D&gt;_o</emma:literal>
                </emma:interpretation>
                <emma:interpretation id="interp9" emma:lang="en-US" emma:confidence="0">
                  <emma:literal>D&gt;.o</emma:literal>
                </emma:interpretation>
              </emma:one-of>
            </emma:emma>
          </inkml:annotationXML>
          <inkml:trace contextRef="#ctx0" brushRef="#br0" timeOffset="31830">-164 7084,'4'0,"9"12,12 16,16 18,14 22,11 15,-8 2,-8-15,3-10,9-8,6-13,-1-12,-7-12,-10-8,-13-13,-6-9,-7-7,-9-11,0-7,-6-10,-3-4,-2 0,-3 4,-4 0,-7-1,-6 6,1 5,-2 10,2 14,4 26,8 31,12 31,13 37,6 42,4 24,-1-6,-5-25,-7-31,-7-28,-5-17,-4-3,-15 14,-13 30,-14 12,-6-3,2-13,4-24,4-19,4-11,-1-11,2-4,-3-8,0-9,6-24,8-54,6-41,15-24,9 2,8 14,5 21,-1 21,-2 22,21 3,27-20,26-19,14-8,-4 0,-16 6,-14 13,-17 11,-14 7,-6 0,-5-11,-1-14,2-27,5-15,-2 1,-5 12,-11 24</inkml:trace>
          <inkml:trace contextRef="#ctx0" brushRef="#br0" timeOffset="33721">1841 6688,'4'0,"14"4,24 5,28 13,32 11,18 8,5 4,-6-5,-20-9,-22-7,-29-6,-34 5,-32 6,-33 3,-25 7,-14 10,3-1,12-7,20-8,14-8,10-2,12 0,7 0,2 0,0 8,0 6,-1-2,1-4,1-7</inkml:trace>
          <inkml:trace contextRef="#ctx0" brushRef="#br0" timeOffset="34692">2032 7830,'8'-8,"31"-27,46-26,48-15,35-7,8 3,-12 11,-28 14,-28 15,-32 12,-25 9,-21 5,-17 4</inkml:trace>
          <inkml:trace contextRef="#ctx0" brushRef="#br0" timeOffset="36650">4228 6966,'0'8,"-4"15,-5 18,-6 28,0 12,3 1,3-5,3-12,2-14,3-10,5-13,3-7,2-8,9-5,10-4,8-3,6-2,3 0,-1-5,4-4,1-9,2-9,-5-4,-6-4,-5-12,-5-6,-8-2,-7 2,-6 1,-9 2,-8 2,-16-7,-7-14,-6-6,-2 1,6 10,9 11,5 16,0 14,1 10,-1 9,-2 5,0 1,1 6,6 6,0-1,4 3,3 2,-2-1,1 0,1 1,3 3,-2 5,-5 2,1 1,1-1,1-1,0 0,-4-2,1 0,-3 4,-2-4,-3-1,2-5</inkml:trace>
          <inkml:trace contextRef="#ctx0" brushRef="#br0" timeOffset="37479">4991 6851,'0'0</inkml:trace>
          <inkml:trace contextRef="#ctx0" brushRef="#br0" timeOffset="20864">3368 3846,'-4'12,"-1"16,-5 11,-3 10,-1 10,4 9,1 11,4 5,2 2,2-2,1-7,0-13,1-14,3-11,2-8,0-6,2-6,5-3,8 3,15 11,16 12,6 3,1-6,-4-10,-5-10,-2-8,2-14,-2-14,-2-12,-8-10,-7-5,-4-3,-8-2,-6 3,-5-2,-5-13,-2-11,-2-14,0-4,0 5,0 10,0 9,-1 13,-2 2,-6 3,-8-3,-6-5,-8-4,0 4,-8 4,-6 2,-2 10,1 7,6 11,7 8,3 6,3 5,4 3,4 5,7 10,1 6,1 4,1 2,1-1,2 0,-2-4,0-3,3 0,1 1,-1-4,-1 0,1 5,-3 3,2 6,0 5,3 0,1-4</inkml:trace>
        </inkml:traceGroup>
      </inkml:traceGroup>
    </inkml:traceGroup>
    <inkml:traceGroup>
      <inkml:annotationXML>
        <emma:emma xmlns:emma="http://www.w3.org/2003/04/emma" version="1.0">
          <emma:interpretation id="{56BB5566-0C33-4632-A377-FA0D5048C075}" emma:medium="tactile" emma:mode="ink">
            <msink:context xmlns:msink="http://schemas.microsoft.com/ink/2010/main" type="paragraph" rotatedBoundingBox="19791,12941 24643,11746 25156,13830 20305,15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43DE95-8A6C-4697-9B4C-4DF89776D275}" emma:medium="tactile" emma:mode="ink">
              <msink:context xmlns:msink="http://schemas.microsoft.com/ink/2010/main" type="line" rotatedBoundingBox="19791,12941 24643,11746 25156,13830 20305,15025"/>
            </emma:interpretation>
          </emma:emma>
        </inkml:annotationXML>
        <inkml:traceGroup>
          <inkml:annotationXML>
            <emma:emma xmlns:emma="http://www.w3.org/2003/04/emma" version="1.0">
              <emma:interpretation id="{CE75119C-D198-4D26-BCDD-8C1FEE098146}" emma:medium="tactile" emma:mode="ink">
                <msink:context xmlns:msink="http://schemas.microsoft.com/ink/2010/main" type="inkWord" rotatedBoundingBox="19791,12941 24643,11746 25156,13830 20305,15025"/>
              </emma:interpretation>
              <emma:one-of disjunction-type="recognition" id="oneOf2">
                <emma:interpretation id="interp10" emma:lang="en-US" emma:confidence="0">
                  <emma:literal>y&gt;.0.</emma:literal>
                </emma:interpretation>
                <emma:interpretation id="interp11" emma:lang="en-US" emma:confidence="0">
                  <emma:literal>y 20.</emma:literal>
                </emma:interpretation>
                <emma:interpretation id="interp12" emma:lang="en-US" emma:confidence="0">
                  <emma:literal>y 20</emma:literal>
                </emma:interpretation>
                <emma:interpretation id="interp13" emma:lang="en-US" emma:confidence="0">
                  <emma:literal>yeo.</emma:literal>
                </emma:interpretation>
                <emma:interpretation id="interp14" emma:lang="en-US" emma:confidence="0">
                  <emma:literal>y 30.</emma:literal>
                </emma:interpretation>
              </emma:one-of>
            </emma:emma>
          </inkml:annotationXML>
          <inkml:trace contextRef="#ctx0" brushRef="#br0" timeOffset="31830">-164 7084,'4'0,"9"12,12 16,16 18,14 22,11 15,-8 2,-8-15,3-10,9-8,6-13,-1-12,-7-12,-10-8,-13-13,-6-9,-7-7,-9-11,0-7,-6-10,-3-4,-2 0,-3 4,-4 0,-7-1,-6 6,1 5,-2 10,2 14,4 26,8 31,12 31,13 37,6 42,4 24,-1-6,-5-25,-7-31,-7-28,-5-17,-4-3,-15 14,-13 30,-14 12,-6-3,2-13,4-24,4-19,4-11,-1-11,2-4,-3-8,0-9,6-24,8-54,6-41,15-24,9 2,8 14,5 21,-1 21,-2 22,21 3,27-20,26-19,14-8,-4 0,-16 6,-14 13,-17 11,-14 7,-6 0,-5-11,-1-14,2-27,5-15,-2 1,-5 12,-11 24</inkml:trace>
          <inkml:trace contextRef="#ctx0" brushRef="#br0" timeOffset="33721">1841 6688,'4'0,"14"4,24 5,28 13,32 11,18 8,5 4,-6-5,-20-9,-22-7,-29-6,-34 5,-32 6,-33 3,-25 7,-14 10,3-1,12-7,20-8,14-8,10-2,12 0,7 0,2 0,0 8,0 6,-1-2,1-4,1-7</inkml:trace>
          <inkml:trace contextRef="#ctx0" brushRef="#br0" timeOffset="34692">2032 7830,'8'-8,"31"-27,46-26,48-15,35-7,8 3,-12 11,-28 14,-28 15,-32 12,-25 9,-21 5,-17 4</inkml:trace>
          <inkml:trace contextRef="#ctx0" brushRef="#br0" timeOffset="36650">4228 6966,'0'8,"-4"15,-5 18,-6 28,0 12,3 1,3-5,3-12,2-14,3-10,5-13,3-7,2-8,9-5,10-4,8-3,6-2,3 0,-1-5,4-4,1-9,2-9,-5-4,-6-4,-5-12,-5-6,-8-2,-7 2,-6 1,-9 2,-8 2,-16-7,-7-14,-6-6,-2 1,6 10,9 11,5 16,0 14,1 10,-1 9,-2 5,0 1,1 6,6 6,0-1,4 3,3 2,-2-1,1 0,1 1,3 3,-2 5,-5 2,1 1,1-1,1-1,0 0,-4-2,1 0,-3 4,-2-4,-3-1,2-5</inkml:trace>
          <inkml:trace contextRef="#ctx0" brushRef="#br0" timeOffset="37479">4991 6851,'0'0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6.70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C14A9BC-6999-45B6-AC42-F40400DBA465}" emma:medium="tactile" emma:mode="ink">
          <msink:context xmlns:msink="http://schemas.microsoft.com/ink/2010/main" type="inkDrawing" rotatedBoundingBox="10339,7487 11986,7192 11994,7237 10347,7531" semanticType="callout" shapeName="Other">
            <msink:sourceLink direction="with" ref="{0D991256-18E7-4D12-B9D7-5551EDB00422}"/>
            <msink:sourceLink direction="with" ref="{2FD85E96-F151-4FEF-83E3-B067C19EBDBB}"/>
          </msink:context>
        </emma:interpretation>
      </emma:emma>
    </inkml:annotationXML>
    <inkml:trace contextRef="#ctx0" brushRef="#br0">0 289,'12'-4,"24"-5,33-10,36-8,53-13,58-6,37 0,-6 8,-37 10,-49 10,-49 9,-43 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7.70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B0EE7B51-1B46-478C-834E-B7D5AE614379}" emma:medium="tactile" emma:mode="ink">
          <msink:context xmlns:msink="http://schemas.microsoft.com/ink/2010/main" type="inkDrawing" rotatedBoundingBox="12569,7061 14500,6683 14521,6790 12590,7167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0 347,'4'0,"21"0,38-8,44-18,47-25,46-15,35-1,14 12,-7 14,-26 19,-41 12,-47 9,-40 4,-36 2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8.72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14C535D7-0044-4AA8-80E0-665ED0E5BBA3}" emma:medium="tactile" emma:mode="ink">
          <msink:context xmlns:msink="http://schemas.microsoft.com/ink/2010/main" type="inkDrawing" rotatedBoundingBox="14911,6753 15883,6548 15886,6559 14913,6764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1 209,'8'0,"26"-4,43-13,37-8,26-3,-3-2,-16 5,-21 7,-24 2,-17 4,-18 0,-12 2,-7 3,-8 2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6:39.55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6E067F0-6A5C-4598-B5D7-EAF776815626}" emma:medium="tactile" emma:mode="ink">
          <msink:context xmlns:msink="http://schemas.microsoft.com/ink/2010/main" type="inkDrawing" rotatedBoundingBox="16459,6418 18809,5484 18848,5579 16497,6514" semanticType="callout" shapeName="Other">
            <msink:sourceLink direction="with" ref="{2FD85E96-F151-4FEF-83E3-B067C19EBDBB}"/>
          </msink:context>
        </emma:interpretation>
      </emma:emma>
    </inkml:annotationXML>
    <inkml:trace contextRef="#ctx0" brushRef="#br0">6 920,'-4'0,"3"0,29-11,53-33,57-40,76-37,101-22,48 1,-10 18,-45 25,-71 29,-72 28,-63 16,-50 12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25.080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68DDBFA-F9D9-43CB-B840-C4E8A55EE1C8}" emma:medium="tactile" emma:mode="ink">
          <msink:context xmlns:msink="http://schemas.microsoft.com/ink/2010/main" type="writingRegion" rotatedBoundingBox="22043,4623 27737,3959 28423,9847 22729,10510"/>
        </emma:interpretation>
      </emma:emma>
    </inkml:annotationXML>
    <inkml:traceGroup>
      <inkml:annotationXML>
        <emma:emma xmlns:emma="http://www.w3.org/2003/04/emma" version="1.0">
          <emma:interpretation id="{120408C5-F9E2-4F68-AED7-0E4D34482BF8}" emma:medium="tactile" emma:mode="ink">
            <msink:context xmlns:msink="http://schemas.microsoft.com/ink/2010/main" type="paragraph" rotatedBoundingBox="23743,4315 24918,7344 23704,7814 22530,47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C27F77-F668-48FD-81A0-F35852579CE0}" emma:medium="tactile" emma:mode="ink">
              <msink:context xmlns:msink="http://schemas.microsoft.com/ink/2010/main" type="line" rotatedBoundingBox="23743,4315 24918,7344 23704,7814 22530,4786">
                <msink:destinationLink direction="with" ref="{E99F0784-0AA9-415C-AB1A-37C657206DE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42A2E40-732D-47B2-9E94-4B7E5A2E734F}" emma:medium="tactile" emma:mode="ink">
                <msink:context xmlns:msink="http://schemas.microsoft.com/ink/2010/main" type="inkWord" rotatedBoundingBox="23743,4315 24918,7344 23704,7814 22530,4786">
                  <msink:destinationLink direction="to" ref="{C2B6EE80-B998-4BBF-9611-BE0C6FA9D643}"/>
                </msink:context>
              </emma:interpretation>
              <emma:one-of disjunction-type="recognition" id="oneOf0">
                <emma:interpretation id="interp0" emma:lang="en-US" emma:confidence="0">
                  <emma:literal>no</emma:literal>
                </emma:interpretation>
                <emma:interpretation id="interp1" emma:lang="en-US" emma:confidence="0">
                  <emma:literal>No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non</emma:literal>
                </emma:interpretation>
                <emma:interpretation id="interp4" emma:lang="en-US" emma:confidence="0">
                  <emma:literal>re</emma:literal>
                </emma:interpretation>
              </emma:one-of>
            </emma:emma>
          </inkml:annotationXML>
          <inkml:trace contextRef="#ctx0" brushRef="#br0">468-4937,'4'-4,"9"-9,14-11,7-4,2-2,-3 4,-1 6,-3 8,-3 4,-5 9,-6 7,-6 7,-5 5,-2 2,-2 2,-1 5,-1 5,-3 5,-1 0,-3 1,-5-3,1-2,-2-9,1-4,0 2,-2 9,-2 7,-2 8,2 0,1 0,-1 0,2-1,4-4,13-17,9-30,15-32,15-24,13-8,1 2,0 14,-6 14,1 15,0 11,0 3,-5 3,-9 0,-8-1,-3 2,-7-2,-5-1</inkml:trace>
          <inkml:trace contextRef="#ctx0" brushRef="#br0" timeOffset="-302245">1051-3563,'-4'4,"-9"17,-10 21,-6 27,-1 30,0 13,6 0,6-7,6-6,6 8,4 18,1 11,6 3,9-12,11-18,17-20,12-18,6-20,1-15,-7-14,-8-11,-8-6,-7-6,-4-1,-3-1,-2 1,-4-1</inkml:trace>
          <inkml:trace contextRef="#ctx0" brushRef="#br0" timeOffset="-300081">1540-2957,'0'4,"0"5,0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</inkml:traceGroup>
      </inkml:traceGroup>
    </inkml:traceGroup>
    <inkml:traceGroup>
      <inkml:annotationXML>
        <emma:emma xmlns:emma="http://www.w3.org/2003/04/emma" version="1.0">
          <emma:interpretation id="{463F0AB3-DAB5-464F-9491-8F66AB7840CF}" emma:medium="tactile" emma:mode="ink">
            <msink:context xmlns:msink="http://schemas.microsoft.com/ink/2010/main" type="paragraph" rotatedBoundingBox="22563,9086 28257,8423 28423,9847 22729,10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DDB276-11BC-4B27-A93A-F67367D91220}" emma:medium="tactile" emma:mode="ink">
              <msink:context xmlns:msink="http://schemas.microsoft.com/ink/2010/main" type="line" rotatedBoundingBox="22563,9086 28257,8423 28423,9847 22729,10510"/>
            </emma:interpretation>
          </emma:emma>
        </inkml:annotationXML>
        <inkml:traceGroup>
          <inkml:annotationXML>
            <emma:emma xmlns:emma="http://www.w3.org/2003/04/emma" version="1.0">
              <emma:interpretation id="{CCC2A889-EADD-4FD6-9DBB-13F12BEDD2EE}" emma:medium="tactile" emma:mode="ink">
                <msink:context xmlns:msink="http://schemas.microsoft.com/ink/2010/main" type="inkWord" rotatedBoundingBox="22563,9086 28257,8423 28423,9847 22729,10510">
                  <msink:destinationLink direction="to" ref="{C2B6EE80-B998-4BBF-9611-BE0C6FA9D643}"/>
                </msink:context>
              </emma:interpretation>
              <emma:one-of disjunction-type="recognition" id="oneOf1">
                <emma:interpretation id="interp5" emma:lang="en-US" emma:confidence="0">
                  <emma:literal>Dipositive</emma:literal>
                </emma:interpretation>
                <emma:interpretation id="interp6" emma:lang="en-US" emma:confidence="0">
                  <emma:literal>0= positive</emma:literal>
                </emma:interpretation>
                <emma:interpretation id="interp7" emma:lang="en-US" emma:confidence="0">
                  <emma:literal>0: positive</emma:literal>
                </emma:interpretation>
                <emma:interpretation id="interp8" emma:lang="en-US" emma:confidence="0">
                  <emma:literal>o=positive</emma:literal>
                </emma:interpretation>
                <emma:interpretation id="interp9" emma:lang="en-US" emma:confidence="0">
                  <emma:literal>o= positive</emma:literal>
                </emma:interpretation>
              </emma:one-of>
            </emma:emma>
          </inkml:annotationXML>
          <inkml:trace contextRef="#ctx0" brushRef="#br1" timeOffset="-23118">1820-649,'0'4,"0"5,0 10,0 16,0 23,0 25,0 34,4 29,1 13,1-8,-2-22,-1-26,2-21,2-17,-2-12,-1-7,-2-7,0-7,-1-4,-1-11,0-13,0-18,-1-23,1-37,0-34,4-18,9 5,3 18,2 28,2 25,2 15,5 8,5 5,2 2,-1 1,-2 4,1 4,0 3,-3 5,-5 9,-7 8,-6 6,-6 3,-3 6,-2 2,-1-1,0 3,-5 4,-4-5,-5-3,-4-8,-2-6,-2-2,-1-4,0-2,-1-4,1-1,1-2,7 0,7-1</inkml:trace>
          <inkml:trace contextRef="#ctx0" brushRef="#br1" timeOffset="-21113">2590-91,'-4'0,"-6"0,-4 0,-4 0,-3 4,-3 2,5 3,-1 0,5 3,0 3,3 3,4 2,2 2,3 2,2 3,1 2,1 0,3-5,6-2,5-6,3-5,4-4,5-4,2-10,4-12,5-10,-1-5,-2 0,-3 2,-8 2,-7-10,-6-10,-2-4,-2 3,-7 11,-6 11,-7 11,-5 9,-3 9,-3 5,0 10,-1 10,5 0</inkml:trace>
          <inkml:trace contextRef="#ctx0" brushRef="#br1" timeOffset="-19097">3241-230,'-4'0,"-9"0,-11 0,-4 0,-3 0,2 0,0 0,2 0,1 0,5 12,3 16,4 7,8 1,13-1,18-6,12-5,7-6,1-2,-3-4,-6-4,-4-4,-4-1,-2-3,-3 0,0-1,0 1,-5 3,-5 5,-4 6,-8 0,-9-2,-10 1,-6 2,-3-2,-1-2,0 0,1-2,2-1,0-3,1-3,0 0,1-2,0 0,0-1,0 1,0-1,3 1</inkml:trace>
          <inkml:trace contextRef="#ctx0" brushRef="#br1" timeOffset="-17683">3591-230,'0'8,"0"11,0 9,0 5,0 0,0-1,0-2,0-3,0-2,0 0,0-2,0-4</inkml:trace>
          <inkml:trace contextRef="#ctx0" brushRef="#br1" timeOffset="-16947">3591-347,'0'-4,"0"-1</inkml:trace>
          <inkml:trace contextRef="#ctx0" brushRef="#br1" timeOffset="-15152">3824-299,'7'0,"16"0,11 0,7-4,6-5,-3-2,-3 2,-10 2</inkml:trace>
          <inkml:trace contextRef="#ctx0" brushRef="#br1" timeOffset="-15962">3917-952,'0'8,"0"19,0 27,0 26,0 14,4 8,1 1,0 0,-1-10,-1-17,3-17,0-11,-1-13</inkml:trace>
          <inkml:trace contextRef="#ctx0" brushRef="#br1" timeOffset="-14301">4383-370,'0'8,"0"11,0 13,0 14,0 3,0-3,0-10</inkml:trace>
          <inkml:trace contextRef="#ctx0" brushRef="#br1" timeOffset="-13629">4337-533,'0'0</inkml:trace>
          <inkml:trace contextRef="#ctx0" brushRef="#br1" timeOffset="-12146">4663-324,'0'4,"4"13,1 16,9 18,4 4,0-3,1-11,1-11,1-12,1-9,1-13,0-15,0-11,1-5,-4-1,-6 3,-1-2,-3 2,1 2,-1-2,1 1,0 2,0 7,0 6</inkml:trace>
          <inkml:trace contextRef="#ctx0" brushRef="#br1" timeOffset="-10317">5152-161,'4'0,"9"-8,10-10,18-15,9-4,0-2,-4 8,-10 3,-8 8,-4 3,2-4,-4-2,-1 3,-5 1,-5-1,-12 4,-9 4,-8 4,-9 4,-3 2,-1 2,2 0,0 1,3 0,4 3,7 6,2 1,3 2,3 3,3 15,2 10,2 2,0 1,1-2,7-5,11-8,10-10,8-7,1-7,-1-3,-3-2,-4-2,-2 0,-3 1,-1 0,-1 0,0 0,-1 1,1 0,-4-4,-6-2</inkml:trace>
          <inkml:trace contextRef="#ctx0" brushRef="#br1" timeOffset="-27698">25 235,'0'4,"0"6,0 4,0 4,0 3,0 2,8-3,6-5,6-4,10-6,16-2,9-2,2-1,-8-5,-12-6,-13-4,-11-8,-6-4,-6-5,-6-1,-11-3,-10-8,-8 1,-3 3,1 8,-2 10,3 9,2 10,4 13,2 6,6 4,6 6,6 2,1 2,1-2,2-1,3 3,0-4</inkml:trace>
          <inkml:trace contextRef="#ctx0" brushRef="#br1" timeOffset="-26759">819-67,'-4'0,"2"0,14 0,21-4,20-5,13-1,4-3,-7 1,-10 2,-13 3</inkml:trace>
          <inkml:trace contextRef="#ctx0" brushRef="#br1" timeOffset="-25659">725 376,'4'0,"5"0,6-4,-1-5,2-1,10 1,4-2,6-3,-1-3,-1 1,2 0,-3 2,-1 4,-4-1,-1 2,-6-2,-3 2,4-3,6-2,6 0,2 4,-2-2,-7 2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6.0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E99F0784-0AA9-415C-AB1A-37C657206DE4}" emma:medium="tactile" emma:mode="ink">
          <msink:context xmlns:msink="http://schemas.microsoft.com/ink/2010/main" type="inkDrawing" rotatedBoundingBox="25231,5675 25728,7718 25415,7795 24917,5751" semanticType="verticalRange" shapeName="Other">
            <msink:sourceLink direction="with" ref="{DFC27F77-F668-48FD-81A0-F35852579CE0}"/>
          </msink:context>
        </emma:interpretation>
      </emma:emma>
    </inkml:annotationXML>
    <inkml:trace contextRef="#ctx0" brushRef="#br0">2356-3842,'8'7,"7"12,8 21,8 21,16 23,6 21,7 20,1 13,-2 7,-3-5,-11-16,-5-19,-10-17,-9-7,-9-6,-6-3,-5 2,-1-1,-2 1,0-6,-8-5,-5-7,-6-3,-5-1,0-4,5-6,3-11,3-10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1.711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EF4D4837-2641-4C2B-9C36-F3EDFA8D3541}" emma:medium="tactile" emma:mode="ink">
          <msink:context xmlns:msink="http://schemas.microsoft.com/ink/2010/main" type="inkDrawing" rotatedBoundingBox="5450,4028 6674,16537 6579,16546 5356,4038" shapeName="Line"/>
        </emma:interpretation>
      </emma:emma>
    </inkml:annotationXML>
    <inkml:trace contextRef="#ctx0" brushRef="#br0">1 1,'0'8,"0"18,0 61,4 102,17 238,21 275,39 288,38 292,41 202,18 110,-2-49,-22-189,-38-273,-39-301,-32-276,-24-219,-15-155,-17-100,-10-55,-2-28,3-5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8:02.733"/>
    </inkml:context>
    <inkml:brush xml:id="br0">
      <inkml:brushProperty name="width" value="0.10583" units="cm"/>
      <inkml:brushProperty name="height" value="0.10583" units="cm"/>
      <inkml:brushProperty name="color" value="#2E75B5"/>
      <inkml:brushProperty name="ignorePressure" value="1"/>
    </inkml:brush>
  </inkml:definitions>
  <inkml:traceGroup>
    <inkml:annotationXML>
      <emma:emma xmlns:emma="http://www.w3.org/2003/04/emma" version="1.0">
        <emma:interpretation id="{48B856A0-C89B-4729-952D-163AB23D44CC}" emma:medium="tactile" emma:mode="ink">
          <msink:context xmlns:msink="http://schemas.microsoft.com/ink/2010/main" type="inkDrawing" rotatedBoundingBox="3421,14209 23626,13629 23636,13968 3431,14548" shapeName="Other"/>
        </emma:interpretation>
      </emma:emma>
    </inkml:annotationXML>
    <inkml:trace contextRef="#ctx0" brushRef="#br0">0 615,'4'0,"13"0,24 0,40 0,50 0,74 0,197 0,263 0,343-12,397-11,376-23,253-38,137-21,-23-9,-139 8,-236 21,-306 46,-330 68,-303 38,-269 14,-232-5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1.78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D271DED-9481-46B6-9E32-F1D1743EDDAE}" emma:medium="tactile" emma:mode="ink">
          <msink:context xmlns:msink="http://schemas.microsoft.com/ink/2010/main" type="inkDrawing" rotatedBoundingBox="22822,4852 23121,8246 22323,8317 22024,4923" semanticType="callout" shapeName="Other">
            <msink:sourceLink direction="to" ref="{9BABD9FA-EA88-4E5B-A1A0-55CB88D5ABE7}"/>
            <msink:sourceLink direction="to" ref="{AE8B03AD-23A8-47EB-8A78-36F45529C0EB}"/>
          </msink:context>
        </emma:interpretation>
      </emma:emma>
    </inkml:annotationXML>
    <inkml:trace contextRef="#ctx0" brushRef="#br0">0 3426,'0'-4,"0"-9,0-15,0-13,0-9,0-15,0-29,4-29,6-22,0-14,3-16,11-45,6-37,-3-18,-6-6,-6-7,-6 10,-5 25,-10 35,-8 47,-7 44,-2 41,-2 34,3 30,6 54,5 62,5 66,3 78,2 49,2 19,4 2,5-4,1-14,-1-21,-3-36,-2-46,-2-51,-1-44,2-39,5-43,5-51,11-43,7-19,4-4,5 5,0 20,-5 19,-3 21,-3 17,-8 9,-3 7,0 6,-1 2,2 3,1-1,-3 9,-5 14,0 23,5 31,0 14,0 4,-2-7,-4-11,0-14,-3-15,-2-7,-2-7,5-9,6-10,3-7,3-5,-3-7,1-4,-5 1</inkml:trace>
  </inkml:traceGroup>
</inkml:ink>
</file>

<file path=ppt/ink/ink19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CA9D461E-ABCA-4F0F-A440-39B917CF93F5}" emma:medium="tactile" emma:mode="ink">
          <msink:context xmlns:msink="http://schemas.microsoft.com/ink/2010/main" type="inkDrawing" rotatedBoundingBox="9708,8837 10436,7361 10471,7378 9743,8854" semanticType="callout" shapeName="Other">
            <msink:sourceLink direction="with" ref="{BBBBF2AB-2E44-4B9D-9A08-857D85FFCF4C}"/>
          </msink:context>
        </emma:interpretation>
      </emma:emma>
    </inkml:annotationXML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3:41:03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9977EEF8-C791-489C-9401-32E7EA3911A1}" emma:medium="tactile" emma:mode="ink">
          <msink:context xmlns:msink="http://schemas.microsoft.com/ink/2010/main" type="writingRegion" rotatedBoundingBox="14563,6574 11535,6592 11533,6128 14560,6111"/>
        </emma:interpretation>
      </emma:emma>
    </inkml:annotationXML>
    <inkml:traceGroup>
      <inkml:annotationXML>
        <emma:emma xmlns:emma="http://www.w3.org/2003/04/emma" version="1.0">
          <emma:interpretation id="{434A3AE6-6082-46B6-8DC6-33A7635DC531}" emma:medium="tactile" emma:mode="ink">
            <msink:context xmlns:msink="http://schemas.microsoft.com/ink/2010/main" type="paragraph" rotatedBoundingBox="14563,6574 11535,6592 11533,6128 14560,6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094CB-92F1-4AB1-9E0E-AA052874C61C}" emma:medium="tactile" emma:mode="ink">
              <msink:context xmlns:msink="http://schemas.microsoft.com/ink/2010/main" type="line" rotatedBoundingBox="14563,6574 11535,6592 11533,6128 14560,6111"/>
            </emma:interpretation>
          </emma:emma>
        </inkml:annotationXML>
        <inkml:traceGroup>
          <inkml:annotationXML>
            <emma:emma xmlns:emma="http://www.w3.org/2003/04/emma" version="1.0">
              <emma:interpretation id="{4BA256FA-C8F8-4DB9-AA03-CDBD34780C7E}" emma:medium="tactile" emma:mode="ink">
                <msink:context xmlns:msink="http://schemas.microsoft.com/ink/2010/main" type="inkWord" rotatedBoundingBox="14563,6574 11535,6592 11533,6128 14560,6111">
                  <msink:destinationLink direction="with" ref="{6F10B5FD-14DC-44A4-AD16-13B68B9C08A7}"/>
                </msink:context>
              </emma:interpretation>
              <emma:one-of disjunction-type="recognition" id="oneOf0">
                <emma:interpretation id="interp0" emma:lang="en-US" emma:confidence="0">
                  <emma:literal>XXI</emma:literal>
                </emma:interpretation>
                <emma:interpretation id="interp1" emma:lang="en-US" emma:confidence="0">
                  <emma:literal>XXXX</emma:literal>
                </emma:interpretation>
                <emma:interpretation id="interp2" emma:lang="en-US" emma:confidence="0">
                  <emma:literal>XXXI</emma:literal>
                </emma:interpretation>
                <emma:interpretation id="interp3" emma:lang="en-US" emma:confidence="0">
                  <emma:literal>TXXI</emma:literal>
                </emma:interpretation>
                <emma:interpretation id="interp4" emma:lang="en-US" emma:confidence="0">
                  <emma:literal>TXXX</emma:literal>
                </emma:interpretation>
              </emma:one-of>
            </emma:emma>
          </inkml:annotationXML>
          <inkml:trace contextRef="#ctx0" brushRef="#br0">251 1,'0'4,"-4"9,-9 14,-14 27,-15 19,-4 14,-2-4,8-13,9-17</inkml:trace>
          <inkml:trace contextRef="#ctx0" brushRef="#br0" timeOffset="956">-75 118,'8'0,"27"8,18 7,17 8,8 4,-1-1,-14-3,-13 0,-12-5,-12-4</inkml:trace>
          <inkml:trace contextRef="#ctx0" brushRef="#br0" timeOffset="3311">857 24,'8'8,"15"10,18 19,23 18,13 12,0 2,-8-6,-13-10,-11-15,-13-12</inkml:trace>
          <inkml:trace contextRef="#ctx0" brushRef="#br0" timeOffset="2328">1137 118,'-4'0,"-5"4,-5 5,-9 10,1 4,3 3,2-3,-2-5,4 2,0 1,2-2</inkml:trace>
          <inkml:trace contextRef="#ctx0" brushRef="#br0" timeOffset="4388">1952 24,'0'4,"0"9,-4 11,-6 12,-4 9,0 0,2-3,4-5,-2-1,1-3,3-6</inkml:trace>
          <inkml:trace contextRef="#ctx0" brushRef="#br0" timeOffset="5372">1743 71,'4'5,"9"8,19 10,19 14,20 7,12-2,-2-6,-7-4,-7-4,-11-2,-12-3,-9-4,-10-6</inkml:trace>
          <inkml:trace contextRef="#ctx0" brushRef="#br0" timeOffset="7531">2512 48,'8'0,"6"3,10 7,7 4,7 8,1 4,-2-2,1-1,1-1,2-4,-1-1,-4-3,-5-5,-6-3</inkml:trace>
          <inkml:trace contextRef="#ctx0" brushRef="#br0" timeOffset="6544">2884 70,'0'-3,"0"5,-8 20,-7 13,-4 8,-3 2,2-7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6:22.67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212D8B9-AF5B-4D84-B1FE-0F6E63F5EF06}" emma:medium="tactile" emma:mode="ink">
          <msink:context xmlns:msink="http://schemas.microsoft.com/ink/2010/main" type="inkDrawing" rotatedBoundingBox="22960,2289 23448,4408 22278,4678 21790,2559" semanticType="callout" shapeName="Other"/>
        </emma:interpretation>
      </emma:emma>
    </inkml:annotationXML>
    <inkml:trace contextRef="#ctx0" brushRef="#br0">15 422,'0'-12,"0"-20,0-20,0-17,-4-9,-1 5,-1 7,6 26,11 49,22 85,19 74,7 53,7 28,-1 7,-3 0,-13-23,-14-41,-13-48,-10-44,-12-32,-17-19,-18-15,-6-12,-1-6,3-7,4-3,0-4,2-2,-1 3,1 1,2 0,11-1,20-1,30-4,30-3,28-4,16-4,13-4,14-7,14-4,-3 0,-13 3,-21 4,-29 0,-28 4</inkml:trace>
  </inkml:traceGroup>
</inkml:ink>
</file>

<file path=ppt/ink/ink20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99B698B-DB12-4C89-BD0B-DB19C8BBF171}" emma:medium="tactile" emma:mode="ink">
          <msink:context xmlns:msink="http://schemas.microsoft.com/ink/2010/main" type="writingRegion" rotatedBoundingBox="10672,6405 11114,6405 11114,7105 10672,7105"/>
        </emma:interpretation>
      </emma:emma>
    </inkml:annotationXML>
    <inkml:traceGroup>
      <inkml:annotationXML>
        <emma:emma xmlns:emma="http://www.w3.org/2003/04/emma" version="1.0">
          <emma:interpretation id="{FD0F04B1-F5E9-479C-A522-64D563A2D32C}" emma:medium="tactile" emma:mode="ink">
            <msink:context xmlns:msink="http://schemas.microsoft.com/ink/2010/main" type="paragraph" rotatedBoundingBox="10672,6405 11114,6405 11114,7105 10672,7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A816AD-011B-4235-A94A-302467959E49}" emma:medium="tactile" emma:mode="ink">
              <msink:context xmlns:msink="http://schemas.microsoft.com/ink/2010/main" type="line" rotatedBoundingBox="10672,6405 11114,6405 11114,7105 10672,7105"/>
            </emma:interpretation>
          </emma:emma>
        </inkml:annotationXML>
        <inkml:traceGroup>
          <inkml:annotationXML>
            <emma:emma xmlns:emma="http://www.w3.org/2003/04/emma" version="1.0">
              <emma:interpretation id="{BBBBF2AB-2E44-4B9D-9A08-857D85FFCF4C}" emma:medium="tactile" emma:mode="ink">
                <msink:context xmlns:msink="http://schemas.microsoft.com/ink/2010/main" type="inkWord" rotatedBoundingBox="10672,6405 11114,6405 11114,7105 10672,7105">
                  <msink:destinationLink direction="with" ref="{CA9D461E-ABCA-4F0F-A440-39B917CF93F5}"/>
                  <msink:destinationLink direction="with" ref="{D785D600-0638-429B-BD97-558F56A59BFE}"/>
                  <msink:destinationLink direction="with" ref="{A88EF5CB-092C-42F4-8547-74B522E4205D}"/>
                </msink:context>
              </emma:interpretation>
              <emma:one-of disjunction-type="recognition" id="oneOf0">
                <emma:interpretation id="interp0" emma:lang="" emma:confidence="0">
                  <emma:literal>•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l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0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785D600-0638-429B-BD97-558F56A59BFE}" emma:medium="tactile" emma:mode="ink">
          <msink:context xmlns:msink="http://schemas.microsoft.com/ink/2010/main" type="inkDrawing" rotatedBoundingBox="11284,6093 11890,5134 11910,5147 11303,6105" semanticType="callout" shapeName="Other">
            <msink:sourceLink direction="with" ref="{BBBBF2AB-2E44-4B9D-9A08-857D85FFCF4C}"/>
          </msink:context>
        </emma:interpretation>
      </emma:emma>
    </inkml:annotationXML>
  </inkml:traceGroup>
</inkml:ink>
</file>

<file path=ppt/ink/ink20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88EF5CB-092C-42F4-8547-74B522E4205D}" emma:medium="tactile" emma:mode="ink">
          <msink:context xmlns:msink="http://schemas.microsoft.com/ink/2010/main" type="inkDrawing" rotatedBoundingBox="12154,4776 12811,3869 12842,3891 12186,4799" semanticType="callout" shapeName="Other">
            <msink:sourceLink direction="with" ref="{BBBBF2AB-2E44-4B9D-9A08-857D85FFCF4C}"/>
            <msink:sourceLink direction="with" ref="{D83BF8DA-A5D0-4002-8D30-9A81F399C703}"/>
          </msink:context>
        </emma:interpretation>
      </emma:emma>
    </inkml:annotationXML>
  </inkml:traceGroup>
</inkml:ink>
</file>

<file path=ppt/ink/ink20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3845D7-A2D5-4829-B79C-5BDC261BEF17}" emma:medium="tactile" emma:mode="ink">
          <msink:context xmlns:msink="http://schemas.microsoft.com/ink/2010/main" type="writingRegion" rotatedBoundingBox="13838,4903 15306,4508 15564,5467 14096,5862"/>
        </emma:interpretation>
      </emma:emma>
    </inkml:annotationXML>
    <inkml:traceGroup>
      <inkml:annotationXML>
        <emma:emma xmlns:emma="http://www.w3.org/2003/04/emma" version="1.0">
          <emma:interpretation id="{15249632-9034-4EF8-B088-C78BFFACEA8D}" emma:medium="tactile" emma:mode="ink">
            <msink:context xmlns:msink="http://schemas.microsoft.com/ink/2010/main" type="paragraph" rotatedBoundingBox="13838,4903 15306,4508 15564,5467 14096,5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0576EC-9D4B-47D0-803D-1B638C58BE0B}" emma:medium="tactile" emma:mode="ink">
              <msink:context xmlns:msink="http://schemas.microsoft.com/ink/2010/main" type="line" rotatedBoundingBox="13838,4903 15306,4508 15564,5467 14096,5862"/>
            </emma:interpretation>
          </emma:emma>
        </inkml:annotationXML>
        <inkml:traceGroup>
          <inkml:annotationXML>
            <emma:emma xmlns:emma="http://www.w3.org/2003/04/emma" version="1.0">
              <emma:interpretation id="{D83BF8DA-A5D0-4002-8D30-9A81F399C703}" emma:medium="tactile" emma:mode="ink">
                <msink:context xmlns:msink="http://schemas.microsoft.com/ink/2010/main" type="inkWord" rotatedBoundingBox="13838,4903 15306,4508 15564,5467 14096,5862">
                  <msink:destinationLink direction="with" ref="{A88EF5CB-092C-42F4-8547-74B522E4205D}"/>
                </msink:context>
              </emma:interpretation>
              <emma:one-of disjunction-type="recognition" id="oneOf0">
                <emma:interpretation id="interp0" emma:lang="" emma:confidence="0">
                  <emma:literal>88</emma:literal>
                </emma:interpretation>
                <emma:interpretation id="interp1" emma:lang="" emma:confidence="0">
                  <emma:literal>808</emma:literal>
                </emma:interpretation>
                <emma:interpretation id="interp2" emma:lang="" emma:confidence="0">
                  <emma:literal>00000</emma:literal>
                </emma:interpretation>
                <emma:interpretation id="interp3" emma:lang="" emma:confidence="0">
                  <emma:literal>888</emma:literal>
                </emma:interpretation>
                <emma:interpretation id="interp4" emma:lang="" emma:confidence="0">
                  <emma:literal>8888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49:19.01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92162A9-74A5-4DE8-8455-C68909E0B7D4}" emma:medium="tactile" emma:mode="ink">
          <msink:context xmlns:msink="http://schemas.microsoft.com/ink/2010/main" type="writingRegion" rotatedBoundingBox="12647,9259 15616,4587 17392,5715 14423,10388"/>
        </emma:interpretation>
      </emma:emma>
    </inkml:annotationXML>
    <inkml:traceGroup>
      <inkml:annotationXML>
        <emma:emma xmlns:emma="http://www.w3.org/2003/04/emma" version="1.0">
          <emma:interpretation id="{B422FE24-27E3-41EB-B20C-82E40C7C1C61}" emma:medium="tactile" emma:mode="ink">
            <msink:context xmlns:msink="http://schemas.microsoft.com/ink/2010/main" type="paragraph" rotatedBoundingBox="12647,9259 15616,4587 17392,5715 14423,10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50D71F-7CFC-4C85-87B1-F3C3135BD187}" emma:medium="tactile" emma:mode="ink">
              <msink:context xmlns:msink="http://schemas.microsoft.com/ink/2010/main" type="line" rotatedBoundingBox="12839,8958 15616,4587 16636,5235 13859,9606"/>
            </emma:interpretation>
          </emma:emma>
        </inkml:annotationXML>
        <inkml:traceGroup>
          <inkml:annotationXML>
            <emma:emma xmlns:emma="http://www.w3.org/2003/04/emma" version="1.0">
              <emma:interpretation id="{8BBB0ABE-4BB2-4550-8E65-5986B6BFF028}" emma:medium="tactile" emma:mode="ink">
                <msink:context xmlns:msink="http://schemas.microsoft.com/ink/2010/main" type="inkWord" rotatedBoundingBox="12839,8958 13785,7469 14805,8117 13859,9606"/>
              </emma:interpretation>
              <emma:one-of disjunction-type="recognition" id="oneOf0">
                <emma:interpretation id="interp0" emma:lang="en-US" emma:confidence="0">
                  <emma:literal>000,"</emma:literal>
                </emma:interpretation>
                <emma:interpretation id="interp1" emma:lang="en-US" emma:confidence="0">
                  <emma:literal>80°</emma:literal>
                </emma:interpretation>
                <emma:interpretation id="interp2" emma:lang="en-US" emma:confidence="0">
                  <emma:literal>800°</emma:literal>
                </emma:interpretation>
                <emma:interpretation id="interp3" emma:lang="en-US" emma:confidence="0">
                  <emma:literal>8°</emma:literal>
                </emma:interpretation>
                <emma:interpretation id="interp4" emma:lang="en-US" emma:confidence="0">
                  <emma:literal>0000"</emma:literal>
                </emma:interpretation>
              </emma:one-of>
            </emma:emma>
          </inkml:annotationXML>
          <inkml:trace contextRef="#ctx0" brushRef="#br0">-1863 2866,'0'4,"5"9,4 7,5 3,8-2,5-4,1-6,4-4,0-3,-1-3,-6-5,-7-6,-6-5,-6-5,-8-2,-3-1,-9-5,-6 2,-3 6,-3 6,0 5,1 5,4 6,1 4,5 0</inkml:trace>
          <inkml:trace contextRef="#ctx0" brushRef="#br0" timeOffset="1237">-1326 2400,'0'4,"0"5,0 5,4 5,9 2,6-2,5-4,5-5,2-4,4-3,-1-2,-1-2,-3-7,-7-8,-6-4,-7-3,-13-1,-13-1,-17 4,-10 5,-6 6,2 5,0 2,5 3,9 0</inkml:trace>
          <inkml:trace contextRef="#ctx0" brushRef="#br0" timeOffset="2673">-1373 2961,'0'3,"4"3,9 2,11 2,8 1,8 1,0-4,1-1,-1-3,-9-6,-5-3,-7-4,-7-5,-5-3,-4-4,-3-1,-1-2,-8-8,-19-11,-12-1,-7 2,-4 4,-1 9,0 10,6 7,10 10,11 10,6 10,2 7,4 3,1 1,-2-1,1-1,-1-1,2-2,3 1,3-2,15 0,17-4,4-5</inkml:trace>
          <inkml:trace contextRef="#ctx0" brushRef="#br0" timeOffset="4054">-535 2540,'-4'0,"-1"5,0 8,1 6,1 5,5-3,6-4,6-6,4-4,4-3,5-3,6-1,2-5,2-5,4-5,-6-5,-9-1,-9-3,-10 0,-8 0,-10 3,-13 7,-5 4,-2 5,1 2,1 3,1 1,2 0,5 0</inkml:trace>
          <inkml:trace contextRef="#ctx0" brushRef="#br0" timeOffset="5303">-629 1749,'-4'0,"-1"8,0 10,1 7,1 6,2 2,0 4,4-5,6-8,6-4,3-5,4-5,1-5,-3-11,-5-12,3-11,3-8,1-3,-3 2,-1 4,-7 3,-13 8,-11 6,-7 8,-4 4,-2 3,4 3</inkml:trace>
        </inkml:traceGroup>
        <inkml:traceGroup>
          <inkml:annotationXML>
            <emma:emma xmlns:emma="http://www.w3.org/2003/04/emma" version="1.0">
              <emma:interpretation id="{AC3CECB6-6A96-440B-9D20-EE41B9FEEB28}" emma:medium="tactile" emma:mode="ink">
                <msink:context xmlns:msink="http://schemas.microsoft.com/ink/2010/main" type="inkWord" rotatedBoundingBox="14627,6212 15647,4607 16426,5102 15406,6707"/>
              </emma:interpretation>
              <emma:one-of disjunction-type="recognition" id="oneOf1">
                <emma:interpretation id="interp5" emma:lang="" emma:confidence="0">
                  <emma:literal>0008</emma:literal>
                </emma:interpretation>
                <emma:interpretation id="interp6" emma:lang="" emma:confidence="0">
                  <emma:literal>800°</emma:literal>
                </emma:interpretation>
                <emma:interpretation id="interp7" emma:lang="" emma:confidence="0">
                  <emma:literal>8008</emma:literal>
                </emma:interpretation>
                <emma:interpretation id="interp8" emma:lang="" emma:confidence="0">
                  <emma:literal>8000</emma:literal>
                </emma:interpretation>
                <emma:interpretation id="interp9" emma:lang="" emma:confidence="0">
                  <emma:literal>0000</emma:literal>
                </emma:interpretation>
              </emma:one-of>
            </emma:emma>
          </inkml:annotationXML>
        </inkml:traceGroup>
      </inkml:traceGroup>
      <inkml:traceGroup>
        <inkml:annotationXML>
          <emma:emma xmlns:emma="http://www.w3.org/2003/04/emma" version="1.0">
            <emma:interpretation id="{08430279-EE86-4350-83F2-5E0F2FB2FC12}" emma:medium="tactile" emma:mode="ink">
              <msink:context xmlns:msink="http://schemas.microsoft.com/ink/2010/main" type="line" rotatedBoundingBox="13207,9278 14962,8203 15368,8866 13612,9940"/>
            </emma:interpretation>
          </emma:emma>
        </inkml:annotationXML>
        <inkml:traceGroup>
          <inkml:annotationXML>
            <emma:emma xmlns:emma="http://www.w3.org/2003/04/emma" version="1.0">
              <emma:interpretation id="{6E3D94F1-47AE-4EC0-908C-D918827097EE}" emma:medium="tactile" emma:mode="ink">
                <msink:context xmlns:msink="http://schemas.microsoft.com/ink/2010/main" type="inkWord" rotatedBoundingBox="13207,9278 14962,8203 15368,8866 13612,9940"/>
              </emma:interpretation>
              <emma:one-of disjunction-type="recognition" id="oneOf2">
                <emma:interpretation id="interp10" emma:lang="en-US" emma:confidence="0">
                  <emma:literal>00 00</emma:literal>
                </emma:interpretation>
                <emma:interpretation id="interp11" emma:lang="en-US" emma:confidence="0">
                  <emma:literal>0000</emma:literal>
                </emma:interpretation>
                <emma:interpretation id="interp12" emma:lang="en-US" emma:confidence="0">
                  <emma:literal>00000</emma:literal>
                </emma:interpretation>
                <emma:interpretation id="interp13" emma:lang="en-US" emma:confidence="0">
                  <emma:literal>000</emma:literal>
                </emma:interpretation>
                <emma:interpretation id="interp14" emma:lang="en-US" emma:confidence="0">
                  <emma:literal>00800</emma:literal>
                </emma:interpretation>
              </emma:one-of>
            </emma:emma>
          </inkml:annotationXML>
          <inkml:trace contextRef="#ctx0" brushRef="#br0" timeOffset="10487">-721 3216,'0'4,"0"17,0 13,0 12,0 7,0-2,4-6,5-10,5-11,8-10,5-7,5-5,1-3,-5-9,-7-11,-7-5,-6-3,-5 0,-2 1,-6 5,-5 6,-10 6,-5 2,-10-3,-3 2,0 2,4 2,3 2,7 3</inkml:trace>
          <inkml:trace contextRef="#ctx0" brushRef="#br0" timeOffset="11660">-1350 3380,'0'8,"0"10,0 7,4 6,1 6,9-3,4-7,8-9,8-7,5-5,0-4,-2-3,-8-4,-4-2,-7-4,-7-3,-4-12,-5-9,-1-7,2 5,1 3,-4 8,-6 5,-10 6,-10 5,-5 4,-5 4,0 1,2 2,2 0,4 0,6 0</inkml:trace>
          <inkml:trace contextRef="#ctx0" brushRef="#br0" timeOffset="6543">-744 2983,'4'0,"5"0,6 4,3 2,3-2,2 0,1-1,0-1,-3-5,-6-6,-6-5,-3-4,-4-7,-1-8,-2-1,0-4,-4 2,-1 2,-4 7,-4 8,-3 8,-3 5,-3 4,4 6,1 7,-2 4,4 5,5 2,3 6,3-2</inkml:trace>
          <inkml:trace contextRef="#ctx0" brushRef="#br0" timeOffset="9302">-161 3077,'0'4,"0"5,0 5,4 0,5-2,5-3,9-3,7-3,3-10,4-7,0-6,-7-3,-9-1,-7-6,-6 0,-5 0,-2 2,-6 5,-6 6,-5 7,-4 5,-2 2,-6 3,-1 1,3 5,-1 12,4 8,5-1</inkml:trace>
          <inkml:trace contextRef="#ctx0" brushRef="#br0" timeOffset="8175">71 2401,'0'8,"0"14,0 8,0 6,0 6,0-1,4-8,13-8,15-10,15-6,11-6,4-2,-6-2,-7-1,-13-4,-12-5,-10-8,-7-9,-6-4,-10-1,-4 2,-3 6,-8 8,-6 5,-8 6,-4 4,1 2,3 1,5 0,3 1,7-1</inkml:trace>
        </inkml:traceGroup>
      </inkml:traceGroup>
      <inkml:traceGroup>
        <inkml:annotationXML>
          <emma:emma xmlns:emma="http://www.w3.org/2003/04/emma" version="1.0">
            <emma:interpretation id="{A2786960-267D-4ED1-BA09-6CDD988E9E25}" emma:medium="tactile" emma:mode="ink">
              <msink:context xmlns:msink="http://schemas.microsoft.com/ink/2010/main" type="line" rotatedBoundingBox="13944,10055 14741,9404 14933,9638 14136,10289"/>
            </emma:interpretation>
          </emma:emma>
        </inkml:annotationXML>
        <inkml:traceGroup>
          <inkml:annotationXML>
            <emma:emma xmlns:emma="http://www.w3.org/2003/04/emma" version="1.0">
              <emma:interpretation id="{2F33CEF5-25F8-42AC-BBAD-BEFD7AE1C401}" emma:medium="tactile" emma:mode="ink">
                <msink:context xmlns:msink="http://schemas.microsoft.com/ink/2010/main" type="inkWord" rotatedBoundingBox="13949,10061 14142,9903 14321,10123 14128,10280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4879">-745 4032,'0'4,"4"6,9 4,11 0,4-2,7 1,0-3,-2-2,-1-2,-4-3,-5-6,-4-2,-4-4,-6-4,-3-5,-3-7,-11-2,-6-2,-7 5,-2 6,-2 6,-4 6,-2 3,1 2,-2 6,0 1,5 1</inkml:trace>
        </inkml:traceGroup>
        <inkml:traceGroup>
          <inkml:annotationXML>
            <emma:emma xmlns:emma="http://www.w3.org/2003/04/emma" version="1.0">
              <emma:interpretation id="{48E6ADAD-18DF-4C96-B283-1C781F53AB82}" emma:medium="tactile" emma:mode="ink">
                <msink:context xmlns:msink="http://schemas.microsoft.com/ink/2010/main" type="inkWord" rotatedBoundingBox="14509,9593 14741,9404 14933,9638 14701,9827"/>
              </emma:interpretation>
              <emma:one-of disjunction-type="recognition" id="oneOf4">
                <emma:interpretation id="interp20" emma:lang="en-US" emma:confidence="0">
                  <emma:literal>0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D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499">-115 3496,'0'4,"0"5,0 6,0 3,0 3,-4-2,-2 0,1 0,5-3,6-4,7-4,4-4,8-2,7-1,3-2,-2 1,-1-1,-3 0,-6-3,-4-10,-4-6,-5-3,-4-2,-7-5,-12-1,-7 5,-4 6,-6 8,-2 4,1 5,1 2,2 2,2 0,1 5,1 4,-3 9,3 1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1.70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67BCFE41-8E49-43AB-9E90-98688100A81B}" emma:medium="tactile" emma:mode="ink">
          <msink:context xmlns:msink="http://schemas.microsoft.com/ink/2010/main" type="inkDrawing"/>
        </emma:interpretation>
      </emma:emma>
    </inkml:annotationXML>
    <inkml:trace contextRef="#ctx0" brushRef="#br0">18 0,'0'4,"0"6,0 8,0 6,0 6,0 2,0 8,0 8,0 5,-3 5,-3 0,1-13,1-19,5-13,7-10,5-4,5-7,3-1,2 0,1-2,1 1,-1-2,1 1,3-1,1 1,-5-2,-5-2,-11-3,-11 2,-8 0,-7-2,-8-5,-3-7,-1-7,0 0,2 2,6 3,6 2,6 8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2.93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7D15C68-D910-4B8D-BDBE-DF687BB4030F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1,'0'4,"0"5,0 5,0 8,0 17,0 8,0 2,0-5,0-5,0-6,0-4,0-7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3.94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4A9FC946-4425-4B76-A5F4-B50A3EF77C27}" emma:medium="tactile" emma:mode="ink">
          <msink:context xmlns:msink="http://schemas.microsoft.com/ink/2010/main" type="inkDrawing"/>
        </emma:interpretation>
      </emma:emma>
    </inkml:annotationXML>
    <inkml:trace contextRef="#ctx0" brushRef="#br0">1 1,'8'0,"6"4,5 1,4 4,1 5,1 7,-1 0,-3 5,-2-2,-4-1,-8-5,-10 2,-12 7,-8 2,-7-5,1-1,6-5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4.82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F617CD9-A474-4CA2-8B57-AC852862E85C}" emma:medium="tactile" emma:mode="ink">
          <msink:context xmlns:msink="http://schemas.microsoft.com/ink/2010/main" type="inkDrawing"/>
        </emma:interpretation>
      </emma:emma>
    </inkml:annotationXML>
    <inkml:trace contextRef="#ctx0" brushRef="#br0">86 1,'0'12,"-8"19,-6 29,-6 16,2 2,3-7,5-16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5.86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5E2AD8C6-6A8C-4137-BD3C-29B5BA5868FB}" emma:medium="tactile" emma:mode="ink">
          <msink:context xmlns:msink="http://schemas.microsoft.com/ink/2010/main" type="inkDrawing"/>
        </emma:interpretation>
      </emma:emma>
    </inkml:annotationXML>
    <inkml:trace contextRef="#ctx0" brushRef="#br0">164 1,'0'4,"-4"1,-5 0,3 3,6 8,7 6,11 6,5 3,4-1,0-4,-3-3,-11-6,-15-1,-23 0,-19-3,-14 1,-1-2,5-3,12-3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04.1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F14B201-3B3D-41DD-9352-5724EF8F81AF}" emma:medium="tactile" emma:mode="ink">
          <msink:context xmlns:msink="http://schemas.microsoft.com/ink/2010/main" type="inkDrawing"/>
        </emma:interpretation>
      </emma:emma>
    </inkml:annotationXML>
    <inkml:trace contextRef="#ctx0" brushRef="#br0">0 342,'4'-3,"17"-11,29-5,17-9,10-2,-4-1,-7 1,-15 2,-12 6,-12 2,-8 1,2-4,-3-3,0 0,-4 4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6.60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EDDDC742-8270-4B18-B2CE-33E0FDDCC5FE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1,'0'3,"0"19,0 19,0 21,4 10,1 5,1 2,-2-9,-1-17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7.56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FFD06AD-87AC-4CBA-B75F-8D71CAD3BC7B}" emma:medium="tactile" emma:mode="ink">
          <msink:context xmlns:msink="http://schemas.microsoft.com/ink/2010/main" type="inkDrawing"/>
        </emma:interpretation>
      </emma:emma>
    </inkml:annotationXML>
    <inkml:trace contextRef="#ctx0" brushRef="#br0">46 0,'8'5,"14"8,12 10,11 18,3 13,1 6,-9-4,-10-8,-14-7,-10-7,-15-5,-16-4,-17-2,-9-1,-7 0,-3-5,6-4,12-4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8.33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5CBC3A40-E394-4DBD-98F6-24EEB3AB6BA8}" emma:medium="tactile" emma:mode="ink">
          <msink:context xmlns:msink="http://schemas.microsoft.com/ink/2010/main" type="inkDrawing"/>
        </emma:interpretation>
      </emma:emma>
    </inkml:annotationXML>
    <inkml:trace contextRef="#ctx0" brushRef="#br0">0 1,'0'4,"0"9,0 18,0 20,0 13,0 4,0-6,0-14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7:59.22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DFB26FDF-911F-4699-B770-38177FAF0456}" emma:medium="tactile" emma:mode="ink">
          <msink:context xmlns:msink="http://schemas.microsoft.com/ink/2010/main" type="inkDrawing"/>
        </emma:interpretation>
      </emma:emma>
    </inkml:annotationXML>
    <inkml:trace contextRef="#ctx0" brushRef="#br0">1 1,'4'0,"9"8,22 14,25 20,15 6,1 8,-3-7,-11-7,-11-11,-19-11,-19-8,-15-7,-15-4,-17-2,-15-1,-10 4,-8 1,1 1,2-1,13-1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0.21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63BD0622-197F-4598-B318-E7063FD240BA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0,'0'4,"0"13,0 20,0 23,0 13,0 3,0-5,0-9,0-16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1.231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85A480DE-C210-4296-ACE9-CF6A88014A03}" emma:medium="tactile" emma:mode="ink">
          <msink:context xmlns:msink="http://schemas.microsoft.com/ink/2010/main" type="inkDrawing"/>
        </emma:interpretation>
      </emma:emma>
    </inkml:annotationXML>
    <inkml:trace contextRef="#ctx0" brushRef="#br0">15 0,'8'4,"11"9,9 7,9-1,1 5,-1-2,-3 0,-4-1,1 1,-4 0,-4-3,-4-2,-15-3,-19-4,-19-3,-12-4,-10-2,1-1,6-1,6 1,12 3,11 2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02.68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BE7EBD56-0911-478C-B9D1-53211175241B}" emma:medium="tactile" emma:mode="ink">
          <msink:context xmlns:msink="http://schemas.microsoft.com/ink/2010/main" type="inkDrawing"/>
        </emma:interpretation>
      </emma:emma>
    </inkml:annotationXML>
    <inkml:trace contextRef="#ctx0" brushRef="#br0">0 1,'0'4,"0"5,0 14,0 9,0 13,4 10,1 3,0-4,-1-7,3-12,8-15,13-20,7-13,0-9,3-4,-2-2,-2 4,-3 2,-8 1,-7-1,-6 1,-17-1,-11 4,-6 4,-8 1,-6-1,0 2,-2-6,2-3,4 2,3 4,7 5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0.632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A9E9E7D7-AC22-4C9B-A7E8-DD6CF970510D}" emma:medium="tactile" emma:mode="ink">
          <msink:context xmlns:msink="http://schemas.microsoft.com/ink/2010/main" type="inkDrawing" rotatedBoundingBox="7135,6676 7770,6815 7701,7131 7066,6991" shapeName="Other"/>
        </emma:interpretation>
      </emma:emma>
    </inkml:annotationXML>
    <inkml:trace contextRef="#ctx0" brushRef="#br0">85 218,'0'8,"0"7,8 4,7 3,12-2,18-4,20-5,20-5,3-11,-9-8,-19-7,-19-3,-17-6,-16-6,-17-5,-24 1,-21-2,-18 7,-12 9,-4 9,5 7,13 5,14 3,17 6,15 6,11 5,8-1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1.836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FE4C511-C4A4-4E55-8AE5-AB50C56732EB}" emma:medium="tactile" emma:mode="ink">
          <msink:context xmlns:msink="http://schemas.microsoft.com/ink/2010/main" type="inkDrawing"/>
        </emma:interpretation>
      </emma:emma>
    </inkml:annotationXML>
    <inkml:trace contextRef="#ctx0" brushRef="#br0">0 146,'0'4,"0"5,0 5,8 1,11-3,9-4,5-2,0-3,-1-2,-3-8,-6-12,-2-6,-6-3,-5-1,-4 1,-3 1,-14 6,-13 5,-10 6,-4 5,1 3,7 2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3.319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662FCB92-D570-4FCD-AF5B-1C61FC5A6F38}" emma:medium="tactile" emma:mode="ink">
          <msink:context xmlns:msink="http://schemas.microsoft.com/ink/2010/main" type="inkDrawing"/>
        </emma:interpretation>
      </emma:emma>
    </inkml:annotationXML>
    <inkml:trace contextRef="#ctx0" brushRef="#br0">49 70,'-4'0,"-6"0,0 4,1 5,2 5,3 5,1 2,1 2,6-3,5-5,6-5,4-4,2-3,2-7,1-5,-3-6,-2-5,-4-2,-4-1,-5-2,-2 1,-7 3,-6 2,-6 4,-4 5,0 3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29.33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1 922,'12'-4,"19"-6,18-4,22-8,17-4,16-2,6-1,5 2,-10 5,-10 6,-18 6,-18 5,-14 3,-12 1,-7 2,3 1,10-1,21-4,17-2,6 0,2 1,-6-2,-5-5,-2-1,-3-5,8 0,14 2,19 5,20-1,6 2,0 2,-6 3,-7 1,5-2,11-4,22-5,8-4,-2-3,-13-1,-9-2,-1 0,26-4,43-2,38 5,23 7,9-2,-8 2,-4 1,-3-1,-17-1,-14 2,-17 4,-21 5,-29-5,-32 1,-19-7,-14-7,-9-8,-5 3,-10 2,-11 6,-17 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4.502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A6255AB-4BF7-4689-9123-5F4521CD7F50}" emma:medium="tactile" emma:mode="ink">
          <msink:context xmlns:msink="http://schemas.microsoft.com/ink/2010/main" type="inkDrawing"/>
        </emma:interpretation>
      </emma:emma>
    </inkml:annotationXML>
    <inkml:trace contextRef="#ctx0" brushRef="#br0">23 0,'-4'4,"-1"9,0 7,1 3,1 2,1 1,5 0,6-5,9-5,6-6,6-5,7-2,8-3,5-1,-3 0,-4 0,-11-4,-10-5,-9-5,-10 1,-14 2,-13-1,-11-2,-10-2,-7 1,3 0,5 2,6 4,6 4,8 2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5.620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482070B-7DC9-4A6A-8B5E-E8028C33FC36}" emma:medium="tactile" emma:mode="ink">
          <msink:context xmlns:msink="http://schemas.microsoft.com/ink/2010/main" type="inkDrawing"/>
        </emma:interpretation>
      </emma:emma>
    </inkml:annotationXML>
    <inkml:trace contextRef="#ctx0" brushRef="#br0">47 102,'-4'8,"-5"7,-1 8,1 12,2 5,2-1,2-3,6-8,10-4,6-3,5-5,2-4,0-6,0-10,-4-18,-3-12,-4-8,-4-10,-5 1,-3 1,-2 5,-1 6,-4 10,-10 10,-11 7,-4 7,2 4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6.73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244D0EDA-FF4D-4469-9BB0-8969303B34B7}" emma:medium="tactile" emma:mode="ink">
          <msink:context xmlns:msink="http://schemas.microsoft.com/ink/2010/main" type="inkDrawing"/>
        </emma:interpretation>
      </emma:emma>
    </inkml:annotationXML>
    <inkml:trace contextRef="#ctx0" brushRef="#br0">1 171,'0'3,"4"3,5-1,9-1,6-2,2 0,1-1,-4-4,-6-11,-3-9,-2-6,-4-1,-4-1,-6 6,-6 7,-6 7,-9 5,-4 3,-2 3,0 1,6 12,6 4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8.327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44E1CE6-32FB-4CFB-A176-A2C7E961C083}" emma:medium="tactile" emma:mode="ink">
          <msink:context xmlns:msink="http://schemas.microsoft.com/ink/2010/main" type="inkDrawing"/>
        </emma:interpretation>
      </emma:emma>
    </inkml:annotationXML>
    <inkml:trace contextRef="#ctx0" brushRef="#br0">27 146,'8'0,"7"0,4 0,4 0,-3-8,-5-11,-4-5,-4-4,-8 4,-8 6,-5 5,-5 6,-4 3,0 3,2 6,5 5,6 9,4 10,3-1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19.96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E68B043A-5B7A-47C8-ADF6-EB5147CA8C06}" emma:medium="tactile" emma:mode="ink">
          <msink:context xmlns:msink="http://schemas.microsoft.com/ink/2010/main" type="inkDrawing"/>
        </emma:interpretation>
      </emma:emma>
    </inkml:annotationXML>
    <inkml:trace contextRef="#ctx0" brushRef="#br0">1 68,'4'4,"9"10,6 5,5 1,5-4,2-5,-4-7,-7-10,-3-6,-4-6,-4-4,-5-2,-5-1,-8 4,-5 6,-5 5,-3 8,2 8,1 4,-1 4,-1-1,4-2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1.683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FBBA9154-6135-4DF1-96A3-68C5150E8770}" emma:medium="tactile" emma:mode="ink">
          <msink:context xmlns:msink="http://schemas.microsoft.com/ink/2010/main" type="inkDrawing"/>
        </emma:interpretation>
      </emma:emma>
    </inkml:annotationXML>
    <inkml:trace contextRef="#ctx0" brushRef="#br0">67 0,'-4'4,"-5"1,-1 4,0 4,0 4,0 8,2 2,3 1,5-4,12-2,11-5,9-5,4-5,0-4,-3-2,-7-5,-4-2,-5-4,-6-4,-1 0,-2-2,-2-1,-3-2,-9 1,-8 1,-9 3,-9 4,-7 4,0 2,2 2,7 2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2.894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402AD1BE-869E-412F-B030-F863A3D1799B}" emma:medium="tactile" emma:mode="ink">
          <msink:context xmlns:msink="http://schemas.microsoft.com/ink/2010/main" type="inkDrawing"/>
        </emma:interpretation>
      </emma:emma>
    </inkml:annotationXML>
    <inkml:trace contextRef="#ctx0" brushRef="#br0">0 187,'8'0,"7"0,4 4,7 1,7 0,2 0,3-2,-1-2,1 0,-6-4,-8-7,-9-12,-6-7,-9-3,-5 1,-4 5,-6 4,-4 4,-3 7,-1 4,-1 8,0 7,-1 3,1 3,0 7,1 0,-1 1,1-4,4-5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24.311"/>
    </inkml:context>
    <inkml:brush xml:id="br0">
      <inkml:brushProperty name="width" value="0.10583" units="cm"/>
      <inkml:brushProperty name="height" value="0.10583" units="cm"/>
      <inkml:brushProperty name="color" value="#9CC3E5"/>
      <inkml:brushProperty name="ignorePressure" value="1"/>
    </inkml:brush>
  </inkml:definitions>
  <inkml:traceGroup>
    <inkml:annotationXML>
      <emma:emma xmlns:emma="http://www.w3.org/2003/04/emma" version="1.0">
        <emma:interpretation id="{123E2D79-CA33-4017-A9CA-92BC03BD51A0}" emma:medium="tactile" emma:mode="ink">
          <msink:context xmlns:msink="http://schemas.microsoft.com/ink/2010/main" type="inkDrawing"/>
        </emma:interpretation>
      </emma:emma>
    </inkml:annotationXML>
    <inkml:trace contextRef="#ctx0" brushRef="#br0">1 28,'0'4,"4"6,5 4,5 4,9-1,11 1,13-3,5-4,-1-4,-10-7,-12-7,-14-3,-15-4,-14-3,-13-2,-10-3,-3 3,2 4,3 6,4 3,3 3,6 2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2.04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ABFC7EF9-63CD-41BD-AB3C-EE46BE2C9431}" emma:medium="tactile" emma:mode="ink">
          <msink:context xmlns:msink="http://schemas.microsoft.com/ink/2010/main" type="inkDrawing"/>
        </emma:interpretation>
      </emma:emma>
    </inkml:annotationXML>
    <inkml:trace contextRef="#ctx0" brushRef="#br0">0 0,'4'0,"10"0,5 4,8 1,8 0,5 7,8 6,4 7,8 11,7 8,-1 5,1 4,-8-5,-9-12,-13-7,-10-5,-8-7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3.16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E1004CB6-C4F7-4B67-B8B0-1322947D2E0E}" emma:medium="tactile" emma:mode="ink">
          <msink:context xmlns:msink="http://schemas.microsoft.com/ink/2010/main" type="inkDrawing"/>
        </emma:interpretation>
      </emma:emma>
    </inkml:annotationXML>
    <inkml:trace contextRef="#ctx0" brushRef="#br0">1 0,'0'4,"12"9,27 19,36 23,24 14,15 12,12 3,1 0,-6-3,-15-11,-22-18,-21-17,-22-11,-17-9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2.04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81,'0'8,"4"26,10 36,13 25,11 4,2-10,-5-17,-4-20,-5-19,-1-11,2-10,4-6,2-5,-2-2,-1-1,-3 0,-1 0,-2-4,0-8,3-14,5-30,2-33,-2-20,-6 4,-8 16,-6 21,-6 17,-3 22,-3 24,-1 29,0 27,-1 21,1 18,0 38,1 29,-1 12,1-14,0-26,0-30,-4-24,-5-12,-13 15,-15 42,-17 29,-14 13,-5-12,7-24,10-33,11-32,13-42,12-51,10-44,6-21,8-1,3 9,8 15,6 13,11 1,20-32,33-52,49-48,30-32,11 4,-17 28,-30 46,-39 44,-33 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4.080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48A1B0F7-4E25-4CAA-9012-B1191094CD98}" emma:medium="tactile" emma:mode="ink">
          <msink:context xmlns:msink="http://schemas.microsoft.com/ink/2010/main" type="inkDrawing"/>
        </emma:interpretation>
      </emma:emma>
    </inkml:annotationXML>
    <inkml:trace contextRef="#ctx0" brushRef="#br0">0 0,'20'0,"22"0,21 0,10 4,1 2,-7-1,-12-1,-12 3,-8 0,-3-1,-6-2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5.59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2B7A3C5D-D6F6-478A-8DB2-09508C09A71F}" emma:medium="tactile" emma:mode="ink">
          <msink:context xmlns:msink="http://schemas.microsoft.com/ink/2010/main" type="inkDrawing"/>
        </emma:interpretation>
      </emma:emma>
    </inkml:annotationXML>
    <inkml:trace contextRef="#ctx0" brushRef="#br0">1 0,'4'0,"9"0,7 0,3 4,7 1,1 1,-1-2,3 3,4 0,15-2,19 4,17 3,5 0,-5 2,-13-2,-20-3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6.49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756EFAB5-5E7F-4F70-9C2A-EB00517EA80B}" emma:medium="tactile" emma:mode="ink">
          <msink:context xmlns:msink="http://schemas.microsoft.com/ink/2010/main" type="inkDrawing"/>
        </emma:interpretation>
      </emma:emma>
    </inkml:annotationXML>
    <inkml:trace contextRef="#ctx0" brushRef="#br0">1 0,'8'0,"18"0,29 4,21 5,25 5,27 5,27-2,28 1,9-3,-15-4,-30 0,-36-2,-33-2,-30-3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7.41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3E908877-BC57-4873-A720-15B008A13731}" emma:medium="tactile" emma:mode="ink">
          <msink:context xmlns:msink="http://schemas.microsoft.com/ink/2010/main" type="inkDrawing"/>
        </emma:interpretation>
      </emma:emma>
    </inkml:annotationXML>
    <inkml:trace contextRef="#ctx0" brushRef="#br0">0 1,'8'0,"10"0,15 0,20 0,30 0,25 0,9 0,5 0,-3 4,-1 5,6 5,11 5,9-2,-7-3,-28-5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8:38.19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88654C08-62FF-42D7-8989-98904088EA6C}" emma:medium="tactile" emma:mode="ink">
          <msink:context xmlns:msink="http://schemas.microsoft.com/ink/2010/main" type="inkDrawing" rotatedBoundingBox="17616,7688 18206,7688 18206,7703 17616,7703" shapeName="Other"/>
        </emma:interpretation>
      </emma:emma>
    </inkml:annotationXML>
    <inkml:trace contextRef="#ctx0" brushRef="#br0">1 1,'19'0,"27"0,30 0,16 0,2 0,-7 0,-16 0,-10 0,-17 0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3:52:22.835"/>
    </inkml:context>
    <inkml:brush xml:id="br0">
      <inkml:brushProperty name="width" value="0.10583" units="cm"/>
      <inkml:brushProperty name="height" value="0.10583" units="cm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  <inkml:brush xml:id="br2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9F4C3B80-1317-40FE-9A88-A85B2BCC0B7E}" emma:medium="tactile" emma:mode="ink">
          <msink:context xmlns:msink="http://schemas.microsoft.com/ink/2010/main" type="writingRegion" rotatedBoundingBox="22840,4505 29556,4260 29798,10931 23083,11175"/>
        </emma:interpretation>
      </emma:emma>
    </inkml:annotationXML>
    <inkml:traceGroup>
      <inkml:annotationXML>
        <emma:emma xmlns:emma="http://www.w3.org/2003/04/emma" version="1.0">
          <emma:interpretation id="{C83543D1-449C-4EB8-88C3-E9391C2E2607}" emma:medium="tactile" emma:mode="ink">
            <msink:context xmlns:msink="http://schemas.microsoft.com/ink/2010/main" type="paragraph" rotatedBoundingBox="23881,3985 26069,7371 24261,8540 22073,5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547584-4A2A-47BB-945A-17E5A57DEE3D}" emma:medium="tactile" emma:mode="ink">
              <msink:context xmlns:msink="http://schemas.microsoft.com/ink/2010/main" type="line" rotatedBoundingBox="23881,3985 26069,7371 24261,8540 22073,5154"/>
            </emma:interpretation>
          </emma:emma>
        </inkml:annotationXML>
        <inkml:traceGroup>
          <inkml:annotationXML>
            <emma:emma xmlns:emma="http://www.w3.org/2003/04/emma" version="1.0">
              <emma:interpretation id="{9BABD9FA-EA88-4E5B-A1A0-55CB88D5ABE7}" emma:medium="tactile" emma:mode="ink">
                <msink:context xmlns:msink="http://schemas.microsoft.com/ink/2010/main" type="inkWord" rotatedBoundingBox="24750,5330 26069,7371 24261,8540 22941,6498">
                  <msink:destinationLink direction="to" ref="{5D271DED-9481-46B6-9E32-F1D1743EDDAE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Tho</emma:literal>
                </emma:interpretation>
                <emma:interpretation id="interp2" emma:lang="en-US" emma:confidence="0">
                  <emma:literal>to?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To?</emma:literal>
                </emma:interpretation>
              </emma:one-of>
            </emma:emma>
          </inkml:annotationXML>
          <inkml:trace contextRef="#ctx0" brushRef="#br0">1375 1119,'-4'4,"-9"17,-10 21,-6 27,-1 30,0 13,6 0,6-7,6-6,6 8,4 18,1 11,6 3,9-12,11-18,17-20,12-18,6-20,1-15,-7-14,-8-11,-8-6,-7-6,-4-1,-3-1,-2 1,-4-1</inkml:trace>
          <inkml:trace contextRef="#ctx0" brushRef="#br0" timeOffset="3216">2680 840,'8'7,"7"12,8 21,8 21,16 23,6 21,7 20,1 13,-2 7,-3-5,-11-16,-5-19,-10-17,-9-7,-9-6,-6-3,-5 2,-1-1,-2 1,0-6,-8-5,-5-7,-6-3,-5-1,0-4,5-6,3-11,3-10</inkml:trace>
          <inkml:trace contextRef="#ctx0" brushRef="#br0" timeOffset="2164">1864 1725,'0'4,"0"5,0 9,0 14,0 13,0 10,0 5,0-1,0-6,8-8,6-12,13-7,10-9,7-6,3-6,-2-3,-1-3,-4 0,-5-5,-4-8,-7-11,-9-5,-5-12,-2-12,-2-4,-1-1,-2 7,-2 7,0 4,-1 5,-5 4,-4 8,-10 4,-13-2,-9-2,-5 3,0 2,1 3,4 5,1 5,3 2,5 3,2 1,8 5,3 1,4 3,6 9,4 5,2 7,3 1,0 0,1 3,0-1,4-5,1-5,3-1,4-5,5-5,2-1,2-2,5-2,3-3,-1-2,-1-1,-1-1,-2-1,0 1,-2-1,1 1,-1 0,0 0,0-1,0 1,0 0,1 0,-5 0</inkml:trace>
          <inkml:trace contextRef="#ctx0" brushRef="#br0" timeOffset="386440">769-395,'4'0,"10"0,5 0,8 0,4 0,4 0,4 0,3 0,-1 0,-4 0,-12 8,-10 10,-16 14,-12 10,-3 6,-3-2,-3-5,3-5,1-4,-1-5,-1-2,15-6,12-6,13-5,7-4,6-2,3-3,-6 4,-7 5,-9 6,-13 7,-12 9,-11 3,-3 0,-4-2,-2-2,1-6,2-3,1-5,1-5,2-4,0 1,1-1,-4-2,-6-8,-8-13,-5-14,-4-3,8 1,6 2,10 6</inkml:trace>
        </inkml:traceGroup>
      </inkml:traceGroup>
    </inkml:traceGroup>
    <inkml:traceGroup>
      <inkml:annotationXML>
        <emma:emma xmlns:emma="http://www.w3.org/2003/04/emma" version="1.0">
          <emma:interpretation id="{5CA31D51-6982-4D52-9D0E-AB53A45EDAF8}" emma:medium="tactile" emma:mode="ink">
            <msink:context xmlns:msink="http://schemas.microsoft.com/ink/2010/main" type="paragraph" rotatedBoundingBox="23144,8750 29581,8191 29808,10812 23371,11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F55BA3-DE54-4F99-8548-2481F061A88A}" emma:medium="tactile" emma:mode="ink">
              <msink:context xmlns:msink="http://schemas.microsoft.com/ink/2010/main" type="line" rotatedBoundingBox="23144,8750 28510,8284 28625,9609 23259,10075"/>
            </emma:interpretation>
          </emma:emma>
        </inkml:annotationXML>
        <inkml:traceGroup>
          <inkml:annotationXML>
            <emma:emma xmlns:emma="http://www.w3.org/2003/04/emma" version="1.0">
              <emma:interpretation id="{AE8B03AD-23A8-47EB-8A78-36F45529C0EB}" emma:medium="tactile" emma:mode="ink">
                <msink:context xmlns:msink="http://schemas.microsoft.com/ink/2010/main" type="inkWord" rotatedBoundingBox="24911,8596 28510,8284 28625,9609 25026,9922">
                  <msink:destinationLink direction="to" ref="{5D271DED-9481-46B6-9E32-F1D1743EDDAE}"/>
                </msink:context>
              </emma:interpretation>
              <emma:one-of disjunction-type="recognition" id="oneOf1">
                <emma:interpretation id="interp5" emma:lang="en-US" emma:confidence="0">
                  <emma:literal>Ot-positive</emma:literal>
                </emma:interpretation>
                <emma:interpretation id="interp6" emma:lang="en-US" emma:confidence="0">
                  <emma:literal>Vs-positive</emma:literal>
                </emma:interpretation>
                <emma:interpretation id="interp7" emma:lang="en-US" emma:confidence="0">
                  <emma:literal>Ot-positives</emma:literal>
                </emma:interpretation>
                <emma:interpretation id="interp8" emma:lang="en-US" emma:confidence="0">
                  <emma:literal>Verbosities</emma:literal>
                </emma:interpretation>
                <emma:interpretation id="interp9" emma:lang="en-US" emma:confidence="0">
                  <emma:literal>Vs-positives</emma:literal>
                </emma:interpretation>
              </emma:one-of>
            </emma:emma>
          </inkml:annotationXML>
          <inkml:trace contextRef="#ctx0" brushRef="#br1" timeOffset="17808">2656 3706,'0'5,"0"8,0 14,0 19,0 17,0 30,0 42,0 30,4 3,1-19,4-27,0-31,-1-26,-2-21,-2-13,-2-4,-1 0,-1 1,0-9,0-12,-1-10,1-18,0-16,-1-18,1-15,0-9,0 7,4 10,6 9,4 9,8 7,5 4,1 2,-4 3,-2 6,3-1,1 3,1 5,-2 5,5 5,0 2,-1 3,-2 0,0 1,-2 0,-5 4,-6 5,-5 5,-4 8,-7 3,-11 6,-12 1,-8 3,-8-4,-8-1,0 0,1-3,0-5,9-3,6-5,6-4,6-2,8 3,6-1</inkml:trace>
          <inkml:trace contextRef="#ctx0" brushRef="#br1" timeOffset="19281">3425 4358,'-4'0,"-5"4,-5 9,-5 7,2 3,3 3,9-5,8 0,8-5,2-1,3-2,3-5,1-2,3-3,0-2,0-1,1-5,0-1,-4-3,-6-5,-5-4,-3-2,-4-2,-2-6,-1-1,-4 0,-5 5,-5 6,-4 7,-3 9,-1 4,3 3</inkml:trace>
          <inkml:trace contextRef="#ctx0" brushRef="#br1" timeOffset="21346">3892 4242,'-4'0,"-5"0,-5 0,-5 0,-2 0,2 4,4 5,1 1,3 3,3 3,3 3,2 2,2 2,5-4,14-4,15-6,11-7,5-4,-2-3,-4 1,-6 4,-10 6,-4 3,-7 3,-6 4,-5 2,-3 3,-6-2,-10-1,-10 1,-6-3,-5 0,-1-3,2-3,2-4,4-3,1-2,2 0,2-2,0 1,4-1</inkml:trace>
          <inkml:trace contextRef="#ctx0" brushRef="#br1" timeOffset="22811">4311 4242,'0'4,"0"5,0 5,0 8,0 5,0 1,0 0,0-1,0-1,0-5</inkml:trace>
          <inkml:trace contextRef="#ctx0" brushRef="#br1" timeOffset="23544">4311 4009,'0'0</inkml:trace>
          <inkml:trace contextRef="#ctx0" brushRef="#br1" timeOffset="24560">4730 3520,'0'4,"0"9,0 14,0 19,0 17,4 21,5 29,1 26,3 10,0-13,-3-25,-4-28,-1-24,-3-14,-1-11,-1-7,-1-12,1-12,-1-16,1-8,-1-2</inkml:trace>
          <inkml:trace contextRef="#ctx0" brushRef="#br1" timeOffset="25498">4614 4218,'4'0,"9"0,11 0,8-4,12-5,9-5,5-1,-5 0,-3-3,-10 2</inkml:trace>
          <inkml:trace contextRef="#ctx0" brushRef="#br1" timeOffset="26498">5173 4219,'0'-4,"0"7,0 10,0 8,0 7,0 8,0 5,0 0,0-8</inkml:trace>
          <inkml:trace contextRef="#ctx0" brushRef="#br1" timeOffset="27174">5173 3986,'0'0</inkml:trace>
          <inkml:trace contextRef="#ctx0" brushRef="#br1" timeOffset="28762">5430 4266,'0'-4,"0"-5,0-6,0 5,0 11,4 14,9 16,10 11,6 6,1-2,-4-3,-2-11,-2-13,-1-11,-3-10,-1-9,-4-7,-3-3,-4-4,-3-8,-2-11,-1-5,-1 1,0 4,1 11</inkml:trace>
          <inkml:trace contextRef="#ctx0" brushRef="#br1" timeOffset="30641">5779 4383,'4'0,"5"0,9 0,14 0,4 0,1-4,-2-2,1 1,-2-3,-2-4,-8-4,-3-7,-1-4,-4-1,-5 0,-4 1,-8 5,-3 3,-5 4,-5 4,-8 5,-4 3,-2 2,0 2,1-1,1 1,5 4,2 5,4 4,5 5,4 2,3 2,2 1,1 0,1 1,0-1,0 0,-1 0,5-1,8 1,15-5,10-5,2-5,-1-4,-3-3,-5-2,-2-1,-3 0,-2-3,-1-2,-4-4,-2 0,-3 2</inkml:trace>
          <inkml:trace contextRef="#ctx0" brushRef="#br2" timeOffset="403556">1165 4289,'0'7,"-4"20,-9 20,-11 26,-8 32,-8 23,0 4,2-7,8-18,17-27,30-38,29-36,17-21,11-9,-3-4,-11 2,-11 6,-13 3,-10 4,-8 0,-9-2,-4-2,-4-2,-2-2,0-1,-5-9,-5-11,-5-18,-3-7,2 0,3 7,4 11,4 9,3 7,-2 6,0-1,0 1,2 0,-3 6,-5-3,1 0,1 0,2-1,3 1,1 0,-2-4,-1 0,2-1,-4-2,0 0,2 0,1 3,2 6</inkml:trace>
          <inkml:trace contextRef="#ctx0" brushRef="#br2" timeOffset="404917">1701 4638,'4'0,"9"0,10 0,10-4,2-5,0-1,-2 0,-3 4,-3 1,3-2,-1-8,3-1,-3-2,-8 3</inkml:trace>
          <inkml:trace contextRef="#ctx0" brushRef="#br2" timeOffset="406122">1771 4964,'5'0,"4"0,9 0,13-4,10-5,2-1,-4-3,-3 0,-4 4,-4 2,-2 3,2-2,8-4,6-5,-4-3,-5 2,-7 3</inkml:trace>
        </inkml:traceGroup>
      </inkml:traceGroup>
      <inkml:traceGroup>
        <inkml:annotationXML>
          <emma:emma xmlns:emma="http://www.w3.org/2003/04/emma" version="1.0">
            <emma:interpretation id="{27682A63-D062-4FB7-9C69-5AA61EE17BE2}" emma:medium="tactile" emma:mode="ink">
              <msink:context xmlns:msink="http://schemas.microsoft.com/ink/2010/main" type="line" rotatedBoundingBox="26703,9696 29749,9586 29798,10931 26752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5BD9672E-C488-45BB-85C1-D6791F450B4C}" emma:medium="tactile" emma:mode="ink">
                <msink:context xmlns:msink="http://schemas.microsoft.com/ink/2010/main" type="inkWord" rotatedBoundingBox="26703,9696 29749,9586 29798,10931 26752,11041"/>
              </emma:interpretation>
              <emma:one-of disjunction-type="recognition" id="oneOf2">
                <emma:interpretation id="interp10" emma:lang="en-US" emma:confidence="1">
                  <emma:literal>class</emma:literal>
                </emma:interpretation>
                <emma:interpretation id="interp11" emma:lang="en-US" emma:confidence="0">
                  <emma:literal>{lass</emma:literal>
                </emma:interpretation>
                <emma:interpretation id="interp12" emma:lang="en-US" emma:confidence="0">
                  <emma:literal>[lass</emma:literal>
                </emma:interpretation>
                <emma:interpretation id="interp13" emma:lang="en-US" emma:confidence="0">
                  <emma:literal>Class</emma:literal>
                </emma:interpretation>
                <emma:interpretation id="interp14" emma:lang="en-US" emma:confidence="0">
                  <emma:literal>(lass</emma:literal>
                </emma:interpretation>
              </emma:one-of>
            </emma:emma>
          </inkml:annotationXML>
          <inkml:trace contextRef="#ctx0" brushRef="#br1" timeOffset="32263">4800 5361,'-8'0,"-10"0,-11 0,-7 0,-7 8,-3 3,2 7,5 8,4 13,9 22,5 21,5 9,7 0,3-7,4-10,9-13,21-10,20-13,14-13,5-11,-2-8,-3-9,-9-3,-9-6,-8 0,-10-2,-10 1</inkml:trace>
          <inkml:trace contextRef="#ctx0" brushRef="#br1" timeOffset="33230">5150 4778,'0'4,"0"6,0 8,0 13,0 6,0 0,0 2,0 2,0 10,0 28,0 25,0 18,0 0,0-9,0-19,0-22,0-23</inkml:trace>
          <inkml:trace contextRef="#ctx0" brushRef="#br1" timeOffset="34629">5895 5408,'0'-4,"-4"-5,-5-2,-5 2,-5 2,-2 3,-10 1,-3 2,-4 0,4 5,4 6,4 13,1 14,6 13,2 6,3 1,1-1,2-6,3-4,4-1,1-5,2-5,9-9,11-8,10-8,12-5,7-11,3-6,-3-7,-9-6,-12-1,-11-1,-7 0,-6 1,-3-3,-2-1,4 5,5 11,6 15,4 12,4 11,1 6,2-2,0-6,-3-7</inkml:trace>
          <inkml:trace contextRef="#ctx0" brushRef="#br1" timeOffset="36027">6408 5221,'-8'4,"-7"2,-8-1,-5 3,-1 0,5 3,5 3,7 7,5 5,4 1,2 0,1-1,6-4,8-6,15-6,13-4,20-4,12-2,4-1,-7 0,-7 0,-14 4,-17 9,-13 7,-18 8,-14 4,-12 0,-10-2,-8-4,0-4,3-5,1-5,-2-1,2-1,-1-3,0-3,1-1,-1-1,3-1,4 0,2-1,8 1</inkml:trace>
          <inkml:trace contextRef="#ctx0" brushRef="#br1" timeOffset="37636">7340 5268,'0'-4,"-4"-1,-5 0,-5 1,-13 1,-5 1,-5 1,0 1,2 0,7 4,9 5,6 6,7 3,4 3,2 2,-3 5,-1 2,1-1,0 0,1-2,0-2,2 0,3-6,11-5,5-5,13-4,7-3,7-2,2-1,-3 0,-4 0,-10 4,-7 2,-2-1,-6 4,-5 4,-4 4,-4 3,-3 3,0 1,-1 1,-4 4,-13 5,-20 2,-22 5,-18 1,-11-6,-2-10,2-9,13-7,19-9,19-5</inkml:trace>
        </inkml:traceGroup>
      </inkml:traceGroup>
    </inkml:traceGroup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18.2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E387F14-F90B-4700-BEAC-D2B30E4F5C1D}" emma:medium="tactile" emma:mode="ink">
          <msink:context xmlns:msink="http://schemas.microsoft.com/ink/2010/main" type="writingRegion" rotatedBoundingBox="9410,7293 12076,7211 12150,9635 9484,9716"/>
        </emma:interpretation>
      </emma:emma>
    </inkml:annotationXML>
    <inkml:traceGroup>
      <inkml:annotationXML>
        <emma:emma xmlns:emma="http://www.w3.org/2003/04/emma" version="1.0">
          <emma:interpretation id="{CE58A8AD-3E04-4007-8F44-A8399348C024}" emma:medium="tactile" emma:mode="ink">
            <msink:context xmlns:msink="http://schemas.microsoft.com/ink/2010/main" type="paragraph" rotatedBoundingBox="9410,7293 12076,7211 12103,8100 9437,8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EBF6EE-0EA7-405A-95A9-E43C2AB05509}" emma:medium="tactile" emma:mode="ink">
              <msink:context xmlns:msink="http://schemas.microsoft.com/ink/2010/main" type="line" rotatedBoundingBox="9410,7293 12076,7211 12103,8100 9437,8181"/>
            </emma:interpretation>
          </emma:emma>
        </inkml:annotationXML>
        <inkml:traceGroup>
          <inkml:annotationXML>
            <emma:emma xmlns:emma="http://www.w3.org/2003/04/emma" version="1.0">
              <emma:interpretation id="{5068584E-9136-4E52-943E-A50E42506FBB}" emma:medium="tactile" emma:mode="ink">
                <msink:context xmlns:msink="http://schemas.microsoft.com/ink/2010/main" type="inkWord" rotatedBoundingBox="9410,7293 12076,7211 12103,8100 9437,8181"/>
              </emma:interpretation>
              <emma:one-of disjunction-type="recognition" id="oneOf0">
                <emma:interpretation id="interp0" emma:lang="en-US" emma:confidence="0">
                  <emma:literal>MOC</emma:literal>
                </emma:interpretation>
                <emma:interpretation id="interp1" emma:lang="en-US" emma:confidence="0">
                  <emma:literal>MOXC</emma:literal>
                </emma:interpretation>
                <emma:interpretation id="interp2" emma:lang="en-US" emma:confidence="0">
                  <emma:literal>MOKC</emma:literal>
                </emma:interpretation>
                <emma:interpretation id="interp3" emma:lang="en-US" emma:confidence="0">
                  <emma:literal>MODC</emma:literal>
                </emma:interpretation>
                <emma:interpretation id="interp4" emma:lang="en-US" emma:confidence="0">
                  <emma:literal>MOOC</emma:literal>
                </emma:interpretation>
              </emma:one-of>
            </emma:emma>
          </inkml:annotationXML>
          <inkml:trace contextRef="#ctx0" brushRef="#br0">1 0,'0'12,"0"15,0 16,4 12,5 13,1 10,3 8,3 5,-1-5,-3-13,-4-15,-3-9,-2-10,-2-3,-1-3,-1-4,-3-11,-2-12,0-19,2-35,5-34,10-22,8-5,4 4,2 15,1 20,0 21,-1 20,0 10,-1 8,0 7,0 3,-1 2,1 2,-5 3,3 5,1 4,1 4,1 7,-5 14,-1 17,-4 14,-5 7,-4-2,-2-10,-3-12,-1-11,-1-9,-4-7,-5-7,-5-19,-4-30,2-38,3-26,4-23,8 2,16 12,10 23,1 21,3 20,2 14,-1 9,3 9,0 4,-2 3,-1 2,-7 3,-2 9,-1 7,0 6,2 7,-4 2,-4-2,-5-3,-3 5,-3 0,-1-2,-2-3,0 1,0 3,1-1,-1 1,-3-1,-2-2,1-8</inkml:trace>
          <inkml:trace contextRef="#ctx0" brushRef="#br0" timeOffset="2229">1283 92,'-4'0,"-5"0,-6 0,-7 8,-1 18,-4 25,-1 16,0-1,5-2,6-5,6-8,5-5,3-6,3-7,0-4,2-3,-1-3,0 0,4 3,5 1,4-3,1-3,1-4,6-6,11-8,12-8,14-8,1-10,-10-4,-13-2,-14-4,-13-8,-9-13,-13-25,-4-27,-4-11,-2 6,-1 23,-1 25,4 32,1 29,4 19,5 14,3 6,4 1,2-3,1-2,1-4,0 1,3 1,6-3,1-1,2-1,-1-2,-2 0,-3-1,1-4,-1-1,3-4,3 4,4 2,3-1,-3-1,1-3,0 0,-2 1,0-2,-2-4</inkml:trace>
          <inkml:trace contextRef="#ctx0" brushRef="#br0" timeOffset="3299">1703 0,'4'0,"17"4,13 1,5 4,-1 4,2 1,-7 0,-4 7,-8 4,-7 1,-6 0,-4 4,-3 1,-2-1,0 2,-1 8,-3 5,-5 2,-9 2,-17 0,-10-4,-1-6,-1-6,8-8</inkml:trace>
          <inkml:trace contextRef="#ctx0" brushRef="#br0" timeOffset="4742">2472-24,'-4'0,"-5"0,-6 0,-7 0,-4 0,-6 4,-6 10,1 9,-2 18,1 9,4 8,8-2,8-2,7-7,5-3,4-5,2-6,2 0,-1-1,1-3,-1-2,0-2,3-1,14-1,14 0,19-4,8-5,2-6,-5-3,-9-3,-7-2,-8-1,-4-7,-4-8,-2-8,4-4,-3-1,-1 3,-5 8</inkml:trace>
        </inkml:traceGroup>
      </inkml:traceGroup>
    </inkml:traceGroup>
    <inkml:traceGroup>
      <inkml:annotationXML>
        <emma:emma xmlns:emma="http://www.w3.org/2003/04/emma" version="1.0">
          <emma:interpretation id="{821AC00C-57E9-4C62-839C-CC921D7DE50D}" emma:medium="tactile" emma:mode="ink">
            <msink:context xmlns:msink="http://schemas.microsoft.com/ink/2010/main" type="paragraph" rotatedBoundingBox="10616,8725 10755,9678 10662,9691 10524,87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120149-E55F-47D4-ABF1-CC210B2DB9D9}" emma:medium="tactile" emma:mode="ink">
              <msink:context xmlns:msink="http://schemas.microsoft.com/ink/2010/main" type="line" rotatedBoundingBox="10616,8725 10755,9678 10662,9691 10524,8739"/>
            </emma:interpretation>
          </emma:emma>
        </inkml:annotationXML>
        <inkml:traceGroup>
          <inkml:annotationXML>
            <emma:emma xmlns:emma="http://www.w3.org/2003/04/emma" version="1.0">
              <emma:interpretation id="{F401B1C7-078A-4331-BD81-513F688508BF}" emma:medium="tactile" emma:mode="ink">
                <msink:context xmlns:msink="http://schemas.microsoft.com/ink/2010/main" type="inkWord" rotatedBoundingBox="10602,8728 10602,8738 10587,8738 10587,8728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25107">1190 1445,'0'-4,"0"-2</inkml:trace>
        </inkml:traceGroup>
        <inkml:traceGroup>
          <inkml:annotationXML>
            <emma:emma xmlns:emma="http://www.w3.org/2003/04/emma" version="1.0">
              <emma:interpretation id="{EA66D9D9-FAF1-4BDB-9074-24185E703858}" emma:medium="tactile" emma:mode="ink">
                <msink:context xmlns:msink="http://schemas.microsoft.com/ink/2010/main" type="inkWord" rotatedBoundingBox="10636,9052 10755,9677 10688,9690 10569,9065"/>
              </emma:interpretation>
              <emma:one-of disjunction-type="recognition" id="oneOf2">
                <emma:interpretation id="interp10" emma:lang="en-US" emma:confidence="1">
                  <emma:literal>~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2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24259">1166 1816,'0'-4,"0"-5,4-1,1-3,4 0,5 12,3 16,-1 15,-3 21,-4 15,-4 7,-2-4,-2-7,-1-5,0-5,-1-3,8-10,7-12,5-10,3-8,-2-6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25.83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144874EE-C165-4DCF-B81D-22319E988291}" emma:medium="tactile" emma:mode="ink">
          <msink:context xmlns:msink="http://schemas.microsoft.com/ink/2010/main" type="inkDrawing" rotatedBoundingBox="12673,10453 12918,6570 13298,6594 13052,10477" semanticType="verticalRange" shapeName="Other">
            <msink:sourceLink direction="with" ref="{A3AA8073-F74D-456E-B249-A98F8CA02BFE}"/>
          </msink:context>
        </emma:interpretation>
      </emma:emma>
    </inkml:annotationXML>
    <inkml:trace contextRef="#ctx0" brushRef="#br0">517 1,'-4'0,"-5"4,-10 9,-8 18,-8 24,-11 34,0 22,-1 12,4 0,5 8,5 25,0 25,2 26,2 17,3 18,4 20,7 8,6-10,4-29,16-18,16-10,17-3,4-21,-1-32,-10-37,-6-38,-9-34,-8-29,-7-14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29.74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3AA8073-F74D-456E-B249-A98F8CA02BFE}" emma:medium="tactile" emma:mode="ink">
          <msink:context xmlns:msink="http://schemas.microsoft.com/ink/2010/main" type="writingRegion" rotatedBoundingBox="13210,6743 16778,6126 17218,8670 13651,9287">
            <msink:destinationLink direction="with" ref="{144874EE-C165-4DCF-B81D-22319E988291}"/>
            <msink:destinationLink direction="with" ref="{B65254DF-D596-4BF9-BF73-40FE189BCC1A}"/>
          </msink:context>
        </emma:interpretation>
      </emma:emma>
    </inkml:annotationXML>
    <inkml:traceGroup>
      <inkml:annotationXML>
        <emma:emma xmlns:emma="http://www.w3.org/2003/04/emma" version="1.0">
          <emma:interpretation id="{DC91B84E-5161-425E-9E47-E45147A66988}" emma:medium="tactile" emma:mode="ink">
            <msink:context xmlns:msink="http://schemas.microsoft.com/ink/2010/main" type="paragraph" rotatedBoundingBox="13210,6743 16778,6126 17218,8670 13651,9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16CE39-57BB-4104-A01E-BBE6D0E39043}" emma:medium="tactile" emma:mode="ink">
              <msink:context xmlns:msink="http://schemas.microsoft.com/ink/2010/main" type="line" rotatedBoundingBox="13210,6743 16778,6126 17218,8670 13651,9287"/>
            </emma:interpretation>
          </emma:emma>
        </inkml:annotationXML>
        <inkml:traceGroup>
          <inkml:annotationXML>
            <emma:emma xmlns:emma="http://www.w3.org/2003/04/emma" version="1.0">
              <emma:interpretation id="{E171DC88-244E-49D4-967E-916BCD6F440E}" emma:medium="tactile" emma:mode="ink">
                <msink:context xmlns:msink="http://schemas.microsoft.com/ink/2010/main" type="inkWord" rotatedBoundingBox="13210,6743 16778,6126 17218,8670 13651,9287"/>
              </emma:interpretation>
              <emma:one-of disjunction-type="recognition" id="oneOf0">
                <emma:interpretation id="interp0" emma:lang="en-US" emma:confidence="0">
                  <emma:literal>h'io)</emma:literal>
                </emma:interpretation>
                <emma:interpretation id="interp1" emma:lang="en-US" emma:confidence="0">
                  <emma:literal>hid)</emma:literal>
                </emma:interpretation>
                <emma:interpretation id="interp2" emma:lang="en-US" emma:confidence="0">
                  <emma:literal>h^io)</emma:literal>
                </emma:interpretation>
                <emma:interpretation id="interp3" emma:lang="en-US" emma:confidence="0">
                  <emma:literal>h"io)</emma:literal>
                </emma:interpretation>
                <emma:interpretation id="interp4" emma:lang="en-US" emma:confidence="0">
                  <emma:literal>hila)</emma:literal>
                </emma:interpretation>
              </emma:one-of>
            </emma:emma>
          </inkml:annotationXML>
          <inkml:trace contextRef="#ctx0" brushRef="#br0">4172 1607,'0'-3,"0"-7,4 0,5-7,5-8,17-24,18-43,20-42,15-33,1-9,-14 18,-15 32,-17 34,-16 27,-3-13,-1-26,0-20,-3 1,-5 16,-7 28,-9 33,-12 30,-6 33,-4 37,-1 30,1 24,4 9,6 1,7 8,8 23,9 13,3 3,3-15,5-21,-2-28,-3-27,-4-23,-4-8,-2-3,-2 3,-1 6,0 4,-1-1,4-4,2-19,-1-30,0-34,7-36,13-32,15-32,8-8,1 13,-5 27,-5 33,-5 27,-4 21,0 18,0 10,3 12,0 7,-2 7,-2 2,2-1,-3 2,-7 3,-7 7,-6 4,-3 1,-3 8,-2 18,0 8,0 2,0-10,0-14,12-18,12-16,19-20,13-29,13-25,12-17,-5-7,-15 10</inkml:trace>
          <inkml:trace contextRef="#ctx0" brushRef="#br0" timeOffset="1375">5920-187,'4'0,"1"4,0 9,-1 11,-1 4,-1 11,-2 1,1-1,-1-4,0 0,-1 3,1-2,0-7</inkml:trace>
          <inkml:trace contextRef="#ctx0" brushRef="#br0" timeOffset="2061">6014-933,'0'4,"0"6,0 8,0 6,0-2</inkml:trace>
          <inkml:trace contextRef="#ctx0" brushRef="#br0" timeOffset="3228">6363 279,'0'8,"0"15,-8 14,-6 14,-5 10,-4 10,3 5,5-2,4-6,5 1,2 1,3 0,2 1,-1-5,6-5,0-9,3-13,5-14,0-6,9-8,12-4,17-5,7-1,-3-2,-6-1,-12 1</inkml:trace>
          <inkml:trace contextRef="#ctx0" brushRef="#br0" timeOffset="5544">6806 676,'0'8,"0"6,0 9,0 13,0 3,0 4,0-2,0-3,0-6,4-2,5-8,2-3,2-5,3-5,7-3,3-4,2-1,-1-2,0 0,-2 0,0 0,-1 1,0-5,-4-8,-6-7,-2 1,-2-1,-3-1,-2-8,-3-12,-2-6,0-4,0 0,-5 0,-4 4,-6 12,-4 10,2 6,-1 6,-1 2,-1 2,-6-1,-1 1,-1-2,0 1,2 3,5 5,5 8,3 7,3 5,3 3,2 2,3 2,2-1,0 1,1-1,-1 0,1 0,-1 0,1-1,-1 0,8-3,14-2,12-4,8-4,0-4,-2-3,-5-2,-4-1,-3 0,-3-1,-1 0,-5 0</inkml:trace>
          <inkml:trace contextRef="#ctx0" brushRef="#br0" timeOffset="6510">7365 92,'4'0,"10"8,5 10,9 11,6 15,2 9,-1-1,1-1,-5-2,-5-1,-5 0,-8 2,-5 10,-5 10,-2 5,-1 2,-1-5,-5-2,-8-9,-2-12,-3-9,2-8,5-9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4:01:38.06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65254DF-D596-4BF9-BF73-40FE189BCC1A}" emma:medium="tactile" emma:mode="ink">
          <msink:context xmlns:msink="http://schemas.microsoft.com/ink/2010/main" type="inkDrawing" rotatedBoundingBox="18367,6333 18384,10307 17543,10310 17527,6337" semanticType="verticalRange" shapeName="Other">
            <msink:sourceLink direction="with" ref="{A3AA8073-F74D-456E-B249-A98F8CA02BFE}"/>
          </msink:context>
        </emma:interpretation>
      </emma:emma>
    </inkml:annotationXML>
    <inkml:trace contextRef="#ctx0" brushRef="#br0">2 1,'4'7,"17"28,25 34,25 22,19 15,11 6,0 7,-9 11,-9 27,-10 31,-18 3,-14-16,-14-24,-12-36,-8-24,-5-12,-4 16,-4 24,-6 19,-9 10,-4 4,-3-13,-3-5,-6 5,-11 8,-18 13,-17 9,-15-6,-2-18,12-26,16-34,18-30,17-21,14-17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3.10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263 0,'-4'4,"-5"5,-5 13,-5 15,-6 9,-3 8,-5 23,0 38,0 31,7 11,8 2,6-10,6-10,3 6,3 7,5-3,6-19,5-27,3-32,7-27,7-22,9-14,14-9,5-4,-3-1,-9 0,-12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4.27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1 203,'0'-4,"0"-5,0-9,0-10,0-7,0-3,4 6,9 8,6 13,5 7,1 13,1 9,-5 5,-5 2,-5 2,-5 0,-4 6,-1 15,-2 22,-8 23,-3 20,-2-2,-8-11,0-16,4-17,1-20,-1-11,4-7,3-8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5.3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216 0,'-4'0,"-5"4,-9 21,-10 23,-3 14,-1 9,1 0,6-8,7-10,7-11,5-4,4 2,5 4,8 1,0-2,4-9,-2-7,13-10,14-14,17-14,5-6,-3-4,-7 2,-6 0,-6-5,-1-2,-5-4,-3 2,-3-1,-7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7.46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77,'8'0,"14"0,20-4,26-5,17-5,7 0,-5 2,-17-1,-21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38.4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1 229,'8'0,"18"-8,25-7,23-8,12 0,2-1,-6 0,-8 1,-9-1,-12 4,-11 6,-9 5,-9 0,-2 2,-4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47.3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78 0,'4'0,"9"0,15 4,10 6,6 8,0 6,1 2,-4 5,-5 1,-4-1,-8-2,-4-1,-5-3,-6 0,-3 7,-4 13,-2 16,0 9,-1 0,0-7,0-11,0-10,-3-12,-6-4,0 6,-3 10,-8 13,-7 9,1-2,4-8,3-13,5-9,5-7,-1-3,-1-1,-3-5,1-1,-1-2,2-1,3 3,0-2,-3 1,-3 2,1 2,-1 3,-1 4,-2 4,-2-1,3 0,0-5,3-3,1-1,2-3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3:48:48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6F10B5FD-14DC-44A4-AD16-13B68B9C08A7}" emma:medium="tactile" emma:mode="ink">
          <msink:context xmlns:msink="http://schemas.microsoft.com/ink/2010/main" type="inkDrawing" rotatedBoundingBox="14772,6989 17446,6906 17461,7361 14787,7444" semanticType="callout" shapeName="Other">
            <msink:sourceLink direction="with" ref="{4BA256FA-C8F8-4DB9-AA03-CDBD34780C7E}"/>
          </msink:context>
        </emma:interpretation>
      </emma:emma>
    </inkml:annotationXML>
    <inkml:trace contextRef="#ctx0" brushRef="#br0">1 17,'4'12,"9"12,14 17,11 6,2 3,3-3,-2-10,-4-10,-5-7,1-6,-2-2,2 1,4-2,6 2,9-2,7-3,5-2,4-3,-1-1,-1-2,0 0,1-1,6 1,9-1,19 1,11 0,4 0,-7-1,-10 1,-13 0,-11 1,-12-1,-11 0,-5-4,-3-1,-1-4,0 0,1-3,0-3,2 1,0-2,-4 3,-5 3,-4 3,-5 0,-2-4,1-4,-3-3,-1 1,-6 0,-5-1,-1-2,2-1,-1-1,-3-1,1 4,-1 1,-2-1,1 3,4 1,4 2,-2 4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47:52.81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447 0,'0'4,"0"17,0 17,0 14,0 6,0 1,0-6,24-19,35-40,32-30,8-9,-1-2,-9 9,-12 9,-14 11,-11 11,-10 12,-9 13,-5 2,-7 3,-4 1,-1 1,1 3,-2 6,0-4,-2-2,-4-3,-3 7,-7 6,-7 4,-10 11,-6 0,-7-4,-2-8,-3-5,-4-7,-6-6,-28-5,-37-4,-30-1,-13 5,10 3,20 3,24-3,21-6,19-4,17-5,11-3,12-6,8-3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04.8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D369ACE-6E41-485C-A82A-1CC79CB5896E}" emma:medium="tactile" emma:mode="ink">
          <msink:context xmlns:msink="http://schemas.microsoft.com/ink/2010/main" type="writingRegion" rotatedBoundingBox="7300,3973 7661,9043 3818,9316 3457,4247">
            <msink:destinationLink direction="with" ref="{9F57A5AF-4F99-4327-B325-90BB35454203}"/>
          </msink:context>
        </emma:interpretation>
      </emma:emma>
    </inkml:annotationXML>
    <inkml:traceGroup>
      <inkml:annotationXML>
        <emma:emma xmlns:emma="http://www.w3.org/2003/04/emma" version="1.0">
          <emma:interpretation id="{549F0B8A-4FB7-4BEB-ABC7-DCFE5B52B468}" emma:medium="tactile" emma:mode="ink">
            <msink:context xmlns:msink="http://schemas.microsoft.com/ink/2010/main" type="paragraph" rotatedBoundingBox="7321,4273 7661,9043 6710,9111 6370,4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306C10-F40F-49B5-9ADC-4792A0B24E06}" emma:medium="tactile" emma:mode="ink">
              <msink:context xmlns:msink="http://schemas.microsoft.com/ink/2010/main" type="line" rotatedBoundingBox="7321,4273 7661,9043 6710,9111 6370,4341">
                <msink:destinationLink direction="with" ref="{59905D2F-DAAA-4A42-A0EB-CBD01420440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2C5B77E-9007-45FF-8D4B-655CA2C3A4B5}" emma:medium="tactile" emma:mode="ink">
                <msink:context xmlns:msink="http://schemas.microsoft.com/ink/2010/main" type="inkWord" rotatedBoundingBox="7321,4273 7661,9043 6710,9111 6370,4341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2286 4872,'0'0</inkml:trace>
          <inkml:trace contextRef="#ctx0" brushRef="#br0" timeOffset="914">2286 5199,'0'0</inkml:trace>
          <inkml:trace contextRef="#ctx0" brushRef="#br0" timeOffset="3168">2099 5619,'0'4,"0"5,0 9,-4 10,-1 7,0 3,-3 2,0-2,1-3,2-4,2 1,1-1,1 6,1 5,4 3,6-3,0 1,4-8,6-6,12-7,9-5,9-3,4-6,0 1,-4-2,-3-2,-6-1,-9-6,-7-14,-7-25,-7-17,-6-14,-2-3,-3-1,-2 5,1 11,0 10,-4 12,-1 3,-4 3,-3-4,-1-4,0 1,-8 3,2 4,-1 3,0 6,-1 8,0 6,-1 8,0 9,-5 7,0 1,-5 5,-4 3,1-2,2 3,2-3,4-1,6 0,3 0,4 0,6 2,3-1,3 1,3 1,0 3,5 2,13 3,12 5,12-1,3-6,2-8,-3-8,-5-6,-1-13,-4-9,-3-6,-3-4,-2-1,-2 3,-1 1,0 5,-4 4</inkml:trace>
          <inkml:trace contextRef="#ctx0" brushRef="#br0" timeOffset="5813">2729 6224,'0'8,"0"10,0 11,0 3,0 2,0-3,0-1,0-3,0-9,0-12,4-11,1-13,1-10,-2-6,3 0,0 2,-2 2,4 6,3 7,0 3,2 3,2 4,3 3,2 2,1 2,1 0,-3 5,-6 5,-4 5,-5 8,-2 3,-3 3,0-1,-1-1,0-1,4-5,5-6,6-5,0-5</inkml:trace>
          <inkml:trace contextRef="#ctx0" brushRef="#br0" timeOffset="-847">2286 4477,'0'0</inkml:trace>
          <inkml:trace contextRef="#ctx0" brushRef="#br0" timeOffset="-3075">2612 3568,'0'3,"0"7,0 12,0 14,0 10,0 4,0-1,0-7,0-5,0-9</inkml:trace>
          <inkml:trace contextRef="#ctx0" brushRef="#br0" timeOffset="-4201">2124 3032,'0'4,"-4"2,-1 3,-1 4,-2 0,-4 2,0 2,2 2,3 2,-2 5,1 11,2 10,-2 5,0 2,2 0,1-2,6-1,7-10,6-8,4-5,0-4,0-5,1-7,6-5,1-4,2-2,3-5,-3-7,-3-4,-2 0,-4-6,-2 1,-3 0,-1-8,-2-8,-3-9,-3-6,-2-1,-2 0,-1 1,0 5,-1 6,0 7,1 4,0-1,-1-2,-3-5,-1 0,-4 7,-5 9,-7 7,-4 10,-2 6,-5 7,0 1,-3 4,-3 2,1 4,-2 5,2-1,4 3,3 1,7 0,7-1,6-1,6-1,2-1,2-1,6 5,4 4,10 1,8-1,9-2,4-6,5-7,1-7,-3-4,-4-4,-6-2,-5-2,1 1,-4-4,-3-5,-6-1</inkml:trace>
          <inkml:trace contextRef="#ctx0" brushRef="#br0" timeOffset="-1807">2286 4174,'0'0</inkml:trace>
          <inkml:trace contextRef="#ctx0" brushRef="#br0" timeOffset="-6715">2450 2193,'0'4,"0"13,0 11,-4 14,-2 3,1 1,1-2,1-5,5-9,7-10,5-8,4-7,3-7,-1-11,-1-9,0-11,-2-8,-1-2,-3 3,-4 1,1 2,-1 4,-3 4,-1 2,-3 2,-5 6,-6 5,-5 6,-5 4,-3 6,3 3</inkml:trace>
          <inkml:trace contextRef="#ctx0" brushRef="#br0" timeOffset="-8157">2007 1773,'0'4,"0"5,0 13,-4 15,-1 9,0 0,1-3,1-5,1-6,1-3,1-3,0-3,4-4,5-6,6-5,3-4,4-2,5-2,2-1,0 0,-1 0,0 0,-3-4,-4-4,-7-10,-4-8,-6-5,-2-4,-2 0,-1 2,0 3,0 3,0 2,1 1,-1 2,1 0,0 0,0 0,-4 1,-5 3,-5 5,-5 5,-2 4,-2 7,0 7,-2 2,1-1,0-2,4 1,1 0,5 1,4 4,3 3,0-1,1 1,1 0,2 3,-3 1,-1 1,10 1,8 0,5-3,9-6,4-4,4-5,2-3,-3-1,-1-2,-3 0,-6 0</inkml:trace>
        </inkml:traceGroup>
      </inkml:traceGroup>
    </inkml:traceGroup>
    <inkml:traceGroup>
      <inkml:annotationXML>
        <emma:emma xmlns:emma="http://www.w3.org/2003/04/emma" version="1.0">
          <emma:interpretation id="{47D43254-F2BB-4F60-9645-B02704C8650A}" emma:medium="tactile" emma:mode="ink">
            <msink:context xmlns:msink="http://schemas.microsoft.com/ink/2010/main" type="paragraph" rotatedBoundingBox="3588,4154 4985,4930 4481,5837 3084,5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D56BF9-4BD7-4F27-BEBC-BDABE32C505D}" emma:medium="tactile" emma:mode="ink">
              <msink:context xmlns:msink="http://schemas.microsoft.com/ink/2010/main" type="line" rotatedBoundingBox="3588,4154 4985,4930 4481,5837 3084,5060"/>
            </emma:interpretation>
          </emma:emma>
        </inkml:annotationXML>
        <inkml:traceGroup>
          <inkml:annotationXML>
            <emma:emma xmlns:emma="http://www.w3.org/2003/04/emma" version="1.0">
              <emma:interpretation id="{48F5B607-8EA1-43DE-AC13-7935D3916671}" emma:medium="tactile" emma:mode="ink">
                <msink:context xmlns:msink="http://schemas.microsoft.com/ink/2010/main" type="inkWord" rotatedBoundingBox="3588,4154 4985,4930 4481,5837 3084,5060"/>
              </emma:interpretation>
              <emma:one-of disjunction-type="recognition" id="oneOf1">
                <emma:interpretation id="interp5" emma:lang="en-US" emma:confidence="0">
                  <emma:literal>0=</emma:literal>
                </emma:interpretation>
                <emma:interpretation id="interp6" emma:lang="en-US" emma:confidence="0">
                  <emma:literal>0:</emma:literal>
                </emma:interpretation>
                <emma:interpretation id="interp7" emma:lang="en-US" emma:confidence="0">
                  <emma:literal>O:</emma:literal>
                </emma:interpretation>
                <emma:interpretation id="interp8" emma:lang="en-US" emma:confidence="0">
                  <emma:literal>o:</emma:literal>
                </emma:interpretation>
                <emma:interpretation id="interp9" emma:lang="en-US" emma:confidence="0">
                  <emma:literal>o.</emma:literal>
                </emma:interpretation>
              </emma:one-of>
            </emma:emma>
          </inkml:annotationXML>
          <inkml:trace contextRef="#ctx0" brushRef="#br0" timeOffset="-22807">-1070 1982,'0'4,"0"6,0 4,0 8,0 9,-4 10,-5 7,-1 6,1-1,2-7,2-6,2-2,2-4,1 4,0 4,0 2,9 6,2-1,7-6,1-6,5-9,2-9,5-9,8-5,7-4,6-5,3-7,-4-5,-7-12,-7-13,-9-7,-7-4,-5-1,-7 1,-4 1,-3 6,-2 2,-1 0,-1 0,1-4,0 1,1-3,-1 2,1 6,0-2,-4 2,-1 4,-8 1,-5 2,-12-1,-9 1,-9 3,-5 3,-1 6,5 6,6 3,7 3,6 3,3 4,3 1,1 5,1 7,4 5,1 0,4 1,3 2,5 2,2 2,2 5,1 5,0 6,1 4,0-1,-1 0,1-2,-1-5,0-3,0-4,0-2,0-1,4-5,5-6,5-1,5-2,6-3,7-3,6 2,1 0,1-1,-2-2,1 0,-3-2,-3 0,0-1,-1-1,-2 1,-2 0,-7 0</inkml:trace>
          <inkml:trace contextRef="#ctx0" brushRef="#br0" timeOffset="-20496">-231 2286,'4'0,"9"0,15 0,10 0,6 0,8 0,3 0,0 0,-1 0,-6 0,-8 0,-6 0,-9 0</inkml:trace>
          <inkml:trace contextRef="#ctx0" brushRef="#br0" timeOffset="-19514">-300 2612,'4'0,"5"0,6 0,7 0,12 0,13 0,9 0,8 0,-3 0,-9 0,-8 0,-9 0,-9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49.38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9905D2F-DAAA-4A42-A0EB-CBD014204409}" emma:medium="tactile" emma:mode="ink">
          <msink:context xmlns:msink="http://schemas.microsoft.com/ink/2010/main" type="inkDrawing" rotatedBoundingBox="5862,4445 5917,9250 5429,9256 5374,4451" semanticType="verticalRange" shapeName="Other">
            <msink:sourceLink direction="with" ref="{D1306C10-F40F-49B5-9ADC-4792A0B24E06}"/>
          </msink:context>
        </emma:interpretation>
      </emma:emma>
    </inkml:annotationXML>
    <inkml:trace contextRef="#ctx0" brushRef="#br0">72 0,'0'4,"0"5,0 5,0 5,0 6,0 11,0 11,0 10,0 7,0 4,0 3,0 9,0 19,0 19,0 11,0-1,0-7,0 0,0 11,0 11,0 13,-4 7,-1 0,0 20,1 27,1 4,1-13,1-26,1-31,0-27,0-22,0 4,0 6,-4 0,-1-9,-4-22,0-18,1-16,2-10,3-3,0-1,2 2,1 5,0 4,1 0,-1 6,1-1,-1-3,0-5,0-4,0 1,0-1,0 3,0 3,0-1,0 3,0-2,0 1,0-2,0-3,0-3,0-2,0-2,0-2,0 0,4-4,5-5,9-6,10-3,8-3,1-2,3-5,-2-1,-3 0,-4 1,1 2,-1 1,-2 0,-1 2,-3 0,0-4,-2-1,-4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53.34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F57A5AF-4F99-4327-B325-90BB35454203}" emma:medium="tactile" emma:mode="ink">
          <msink:context xmlns:msink="http://schemas.microsoft.com/ink/2010/main" type="inkDrawing" rotatedBoundingBox="7814,9038 7923,4283 8409,4294 8300,9049" semanticType="verticalRange" shapeName="Other">
            <msink:sourceLink direction="with" ref="{2D369ACE-6E41-485C-A82A-1CC79CB5896E}"/>
          </msink:context>
        </emma:interpretation>
      </emma:emma>
    </inkml:annotationXML>
    <inkml:trace contextRef="#ctx0" brushRef="#br0">44 40,'4'0,"6"0,4 0,8 0,4 0,10 0,11 0,4-4,3-5,-5-1,-2 1,-6 2,-9 6,-10 12,-10 11,-5 22,-6 23,-1 16,-2 14,0 3,0-9,1-3,0 11,0 12,1 8,-4 2,-5 1,-1 4,-3 0,1 6,2 1,3-7,3-12,2-15,1-11,1 3,1 9,-1 12,-3 7,-2-2,0-8,-3-11,0-14,1-10,-2-1,1 2,-3 13,1 11,2 4,2 1,3-1,1-7,1-8,1-10,1-7,-1-8,1-2,-1-4,0-4,0-6,0-4,0-5,0-6,0-3,0-3,0 2,0 4,-4-3,-1-3,0-2,1-1,1 0,1 0,1-1,1 1,-4-4,-5-5,-5-5,-4-4,-3-3,-2-2,-1-1,0 0,0 0,-1 1,1-1,1 1,-1-1,1 1,0 0,3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7.98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F1DD9DD-AD19-4194-9BBA-89B2ACEBB57A}" emma:medium="tactile" emma:mode="ink">
          <msink:context xmlns:msink="http://schemas.microsoft.com/ink/2010/main" type="writingRegion" rotatedBoundingBox="16847,4075 17593,10065 12139,10744 11393,4755">
            <msink:destinationLink direction="with" ref="{09C6AA51-17BC-4E2D-A29E-58BFF973B8CC}"/>
          </msink:context>
        </emma:interpretation>
      </emma:emma>
    </inkml:annotationXML>
    <inkml:traceGroup>
      <inkml:annotationXML>
        <emma:emma xmlns:emma="http://www.w3.org/2003/04/emma" version="1.0">
          <emma:interpretation id="{B4D979E9-C173-454D-825F-18D8A11309D0}" emma:medium="tactile" emma:mode="ink">
            <msink:context xmlns:msink="http://schemas.microsoft.com/ink/2010/main" type="paragraph" rotatedBoundingBox="16854,4130 17593,10065 16263,10230 15524,4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760CE3-CCAC-4139-86B4-2A38463ACF05}" emma:medium="tactile" emma:mode="ink">
              <msink:context xmlns:msink="http://schemas.microsoft.com/ink/2010/main" type="line" rotatedBoundingBox="16854,4130 17593,10065 16263,10230 15524,4296">
                <msink:destinationLink direction="with" ref="{2E0068CE-0659-4176-BC7E-698C0C9A94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A80E555-3CFF-4D6D-9073-9CA7627F840F}" emma:medium="tactile" emma:mode="ink">
                <msink:context xmlns:msink="http://schemas.microsoft.com/ink/2010/main" type="inkWord" rotatedBoundingBox="16854,4130 17350,8113 16020,8278 15524,4296"/>
              </emma:interpretation>
              <emma:one-of disjunction-type="recognition" id="oneOf0">
                <emma:interpretation id="interp0" emma:lang="en-US" emma:confidence="0">
                  <emma:literal>in"...</emma:literal>
                </emma:interpretation>
                <emma:interpretation id="interp1" emma:lang="en-US" emma:confidence="0">
                  <emma:literal>ta....</emma:literal>
                </emma:interpretation>
                <emma:interpretation id="interp2" emma:lang="en-US" emma:confidence="0">
                  <emma:literal>in'...</emma:literal>
                </emma:interpretation>
                <emma:interpretation id="interp3" emma:lang="en-US" emma:confidence="0">
                  <emma:literal>ii....</emma:literal>
                </emma:interpretation>
                <emma:interpretation id="interp4" emma:lang="en-US" emma:confidence="0">
                  <emma:literal>Intro....</emma:literal>
                </emma:interpretation>
              </emma:one-of>
            </emma:emma>
          </inkml:annotationXML>
          <inkml:trace contextRef="#ctx0" brushRef="#br0">11164 1657,'0'4,"4"2,1 3,4 0,0 3,-1 7,-2 4,-2 3,-2 0,-1 0,-1 0,0 6,0 11,-1 5,1 3,0 1,-1-5,-3-7,-1-5,-4-9,0-6,1-1,-2-4,1-1,-2-3,1 1,-2-2,1 2,-2-2,-2 2,-2 3,-3-2,-2 2,-1-2,0-4,3-3</inkml:trace>
          <inkml:trace contextRef="#ctx0" brushRef="#br0" timeOffset="1722">11514 1610,'0'4,"-4"1,-1 4,-4 8,-4 10,0 7,2 7,-1 3,-2 7,-3-2,1-1,4-4,4-7,2-5,4 0,1-1,1-3,1-1,-1-2,1-1,0-1,3-4,6-5,0-2,7-2,5 1,2-1,5-3,5-2,6-3,3 0,-2-2,1 0,-4-4,-7-10,-6-6,-3-3,-5-7,-1-1,0 4,-2 3,-4 5</inkml:trace>
          <inkml:trace contextRef="#ctx0" brushRef="#br0" timeOffset="3281">12074 2194,'-4'0,"-1"4,0 5,-3 5,-1 8,3 5,-3 1,0 0,2 3,2 4,3 0,0-1,1-4,5-6,6-7,4-7,5-5,7-7,6-7,2-7,0 1,-7-2,-8-2,-6-2,-7-1,1-5,-1-5,2-6,0-4,-2 1,-1 4,-6 8,-7 9,-9 7,-7 7,-2 4,-2 2,1 6,1 5,-8 1,3-2</inkml:trace>
          <inkml:trace contextRef="#ctx0" brushRef="#br0" timeOffset="5577">11258 3148,'0'-3,"0"-7,4 0,5 1,6 2,3 2,-1 7,-3 5,0 3,-3 8,-3 3,-3 4,-2 0,-2 1,-1 8,0 5,-1 9,0-1,1-3,-4-3,-2-3,-3-8,-4-6,-4-2,-3-2,-2-4,3-4</inkml:trace>
          <inkml:trace contextRef="#ctx0" brushRef="#br0" timeOffset="6985">11700 2962,'-4'0,"-5"0,-2 4,2 5,-1 1,-4 3,-3 3,-7 3,1 2,1 2,3 4,2 2,3 4,4 4,0 4,2-1,1 0,3-2,2-4,1-4,1-3,4-6,2 2,7 0,2 1,3-1,1-3,2-1,5-1,10-3,11-3,2-5,-4-3,-6-3,-5 0,-9-6,-8-5,-7-4,-2-5,3-7,-2-2,2 2,0 3,-3 1,-2 4</inkml:trace>
          <inkml:trace contextRef="#ctx0" brushRef="#br0" timeOffset="7949">12167 3358,'0'4,"0"9,0 10,0 14,0 12,0 9,0-1,0-6,0-8,0-11</inkml:trace>
          <inkml:trace contextRef="#ctx0" brushRef="#br0" timeOffset="9059">11631 4174,'0'0</inkml:trace>
          <inkml:trace contextRef="#ctx0" brushRef="#br0" timeOffset="10360">11631 4616,'0'0</inkml:trace>
          <inkml:trace contextRef="#ctx0" brushRef="#br0" timeOffset="12775">11631 5153,'0'0</inkml:trace>
          <inkml:trace contextRef="#ctx0" brushRef="#br0" timeOffset="14298">11677 5618</inkml:trace>
        </inkml:traceGroup>
        <inkml:traceGroup>
          <inkml:annotationXML>
            <emma:emma xmlns:emma="http://www.w3.org/2003/04/emma" version="1.0">
              <emma:interpretation id="{0C2F2791-A802-4BA7-B923-174C49F6933A}" emma:medium="tactile" emma:mode="ink">
                <msink:context xmlns:msink="http://schemas.microsoft.com/ink/2010/main" type="inkWord" rotatedBoundingBox="17422,8697 17593,10065 16284,10228 16113,8860"/>
              </emma:interpretation>
              <emma:one-of disjunction-type="recognition" id="oneOf1">
                <emma:interpretation id="interp5" emma:lang="en-US" emma:confidence="0">
                  <emma:literal>v</emma:literal>
                </emma:interpretation>
                <emma:interpretation id="interp6" emma:lang="en-US" emma:confidence="0">
                  <emma:literal>☹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b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5624">11701 6224,'0'0</inkml:trace>
          <inkml:trace contextRef="#ctx0" brushRef="#br0" timeOffset="17455">11514 6714,'0'-4,"0"-6,8 0,3-7,3-1,3 4,3 3,2 4,-2 7,-2 3,1 2,-3 3,-1 1,2 3,2 3,1 3,2 2,-4 2,-4 1,-5 1,-3 4,-4 1,-1 0,-2 3,0 3,0 1,1-3,-5 2,-5-6,-4 0,-4 0,0-2,1-1,2 3,0 5,-2-1,3-1,3-2,4-2,3-2,-2-6,0-5</inkml:trace>
          <inkml:trace contextRef="#ctx0" brushRef="#br0" timeOffset="18875">12097 6597,'0'4,"0"10,-4 5,-9 9,-7 6,-3 2,-2-1,-1-3,0-2,5-4,2 0,3 1,2-2,2-2,4 2,3 2,2 0,2 3,9 5,7 4,9-1,8-2,3-4,3-7,4-4,1-2,-1-4,-1-4,-3-4,-8-4</inkml:trace>
          <inkml:trace contextRef="#ctx0" brushRef="#br0" timeOffset="21189">12400 7063,'0'4,"0"6,0 4,4 4,1 4,0 1,3-3,1 3,-2 9,-2 12,2 9,0 5,-1-5,-2-22,-2-33,0-28,-2-16,0-5,0 2,4 10,1 8,3 8,5 9,4 7,4 4,1 3,1-3,1-1,0 1,0 0,0 1,-4 5,-6 6,-4 5,-5 4,-3 3,-2 6,-1 3,0-1,0 0,0-2,1 2,-1 1,5-5,5-6,10-8,8-12,5-11,4-6,-4-6,-7-1,-9 3</inkml:trace>
        </inkml:traceGroup>
      </inkml:traceGroup>
    </inkml:traceGroup>
    <inkml:traceGroup>
      <inkml:annotationXML>
        <emma:emma xmlns:emma="http://www.w3.org/2003/04/emma" version="1.0">
          <emma:interpretation id="{29D861A0-B0D0-430C-BB33-3C7538C6E16A}" emma:medium="tactile" emma:mode="ink">
            <msink:context xmlns:msink="http://schemas.microsoft.com/ink/2010/main" type="paragraph" rotatedBoundingBox="11350,4773 13631,4373 13794,5306 11513,57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00EBA-F282-4AF4-A51B-6EF45E240E48}" emma:medium="tactile" emma:mode="ink">
              <msink:context xmlns:msink="http://schemas.microsoft.com/ink/2010/main" type="line" rotatedBoundingBox="11350,4773 13631,4373 13794,5306 11513,5705"/>
            </emma:interpretation>
          </emma:emma>
        </inkml:annotationXML>
        <inkml:traceGroup>
          <inkml:annotationXML>
            <emma:emma xmlns:emma="http://www.w3.org/2003/04/emma" version="1.0">
              <emma:interpretation id="{6ED02BE2-B5A8-476E-BCDC-D60E7467D32B}" emma:medium="tactile" emma:mode="ink">
                <msink:context xmlns:msink="http://schemas.microsoft.com/ink/2010/main" type="inkWord" rotatedBoundingBox="11350,4773 13631,4373 13794,5306 11513,5705"/>
              </emma:interpretation>
              <emma:one-of disjunction-type="recognition" id="oneOf2">
                <emma:interpretation id="interp10" emma:lang="en-US" emma:confidence="0">
                  <emma:literal>☹</emma:literal>
                </emma:interpretation>
                <emma:interpretation id="interp11" emma:lang="en-US" emma:confidence="0">
                  <emma:literal>k =</emma:literal>
                </emma:interpretation>
                <emma:interpretation id="interp12" emma:lang="en-US" emma:confidence="0">
                  <emma:literal>K =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x =</emma:literal>
                </emma:interpretation>
              </emma:one-of>
            </emma:emma>
          </inkml:annotationXML>
          <inkml:trace contextRef="#ctx0" brushRef="#br0" timeOffset="-10349">8438 2217,'-4'0,"6"0,16 0,15 0,15 0,7 0,6 0,1-4,1-1,-6 0,-8 1,-9 1,-8 1,-8-3,-9-1</inkml:trace>
          <inkml:trace contextRef="#ctx0" brushRef="#br0" timeOffset="-9110">8508 2542,'4'0,"18"0,35 0,37-4,14-2,-3 2,-16 0,-19 1,-21 1</inkml:trace>
          <inkml:trace contextRef="#ctx0" brushRef="#br0" timeOffset="-12980">6946 2123,'4'0,"5"0,6 0,7 0,8 0,4 0,-1 0,-6 4,-7 6,-7 4,-2 12,-3 14,-3 15,-2 11,-2 2,0-3,-1-9,-1-1,-3-6,-2-4,-3 2,-9 2,-1 3,-5 2,2-5,0-6,0-11,4-7,1-8,-1-6,-1-5,-1-4,-2-3,4 4,0 1,0-1,3 0</inkml:trace>
          <inkml:trace contextRef="#ctx0" brushRef="#br0" timeOffset="-11450">7599 2076,'-4'0,"-6"4,0 5,-7 5,-4 5,-3 2,2 2,-2 1,3 0,1-3,3-3,2 1,-2-3,3-1,3 2,0 1,2 2,2 2,-1 4,0 6,2 2,1-1,3-3,0-1,2-3,0-1,0-2,1 1,3-5,6-2,4 1,9 5,7 3,7 4,5 6,0-4,-4-3,-4-7,-4-7,-3-6,5-4,10-4,5-1,-1-9,-4-3,-6-4,-5 2,-4 3,-6 3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2.84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E0068CE-0659-4176-BC7E-698C0C9A9486}" emma:medium="tactile" emma:mode="ink">
          <msink:context xmlns:msink="http://schemas.microsoft.com/ink/2010/main" type="inkDrawing" rotatedBoundingBox="15131,4139 15302,10215 14867,10228 14696,4151" semanticType="verticalRange" shapeName="Other">
            <msink:sourceLink direction="with" ref="{33760CE3-CCAC-4139-86B4-2A38463ACF05}"/>
          </msink:context>
        </emma:interpretation>
      </emma:emma>
    </inkml:annotationXML>
    <inkml:trace contextRef="#ctx0" brushRef="#br0">0 0,'0'8,"0"11,0 17,0 35,0 64,0 73,0 172,0 171,0 143,0 84,0-15,0-86,0-114,0-121,0-120,0-103,0-85,0-69,4-49,5-28,5-11,8-3,9 4,10 6,3 4,-3 2,0-6,1-4,-3-3,-4 3,-8 0,-5 0,-5 4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5.26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9C6AA51-17BC-4E2D-A29E-58BFF973B8CC}" emma:medium="tactile" emma:mode="ink">
          <msink:context xmlns:msink="http://schemas.microsoft.com/ink/2010/main" type="inkDrawing" rotatedBoundingBox="17728,4034 18132,9797 17646,9831 17242,4068" semanticType="verticalRange" shapeName="Other">
            <msink:sourceLink direction="with" ref="{AF1DD9DD-AD19-4194-9BBA-89B2ACEBB57A}"/>
          </msink:context>
        </emma:interpretation>
      </emma:emma>
    </inkml:annotationXML>
    <inkml:trace contextRef="#ctx0" brushRef="#br0">0 40,'4'0,"10"0,9 0,14 0,11 0,7 0,1 0,-1-4,-6-5,-7-2,-7 2,-5 2,-8 10,-8 29,-5 40,-6 44,-2 30,-2 33,0 34,-1 17,1 0,0 6,0 33,1 30,4 13,5 0,1-6,7-6,5-19,-2-26,-4-28,-5-22,-5-9,-2 1,-3-8,-1-26,7-20,11-18,14-11,5-13,-3-16,-4-14,-7-15,-11-18,-16-14,-10-12,-12-4,-5-3,-9 1,-6 0,1 3,1-1,7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0:10.8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779DADB-BFC1-412C-82F5-673E0EBD328F}" emma:medium="tactile" emma:mode="ink">
          <msink:context xmlns:msink="http://schemas.microsoft.com/ink/2010/main" type="writingRegion" rotatedBoundingBox="4637,2450 20756,2014 20792,3352 4674,3787"/>
        </emma:interpretation>
      </emma:emma>
    </inkml:annotationXML>
    <inkml:traceGroup>
      <inkml:annotationXML>
        <emma:emma xmlns:emma="http://www.w3.org/2003/04/emma" version="1.0">
          <emma:interpretation id="{B55396FF-4A08-43E6-9C39-99ED56E8749A}" emma:medium="tactile" emma:mode="ink">
            <msink:context xmlns:msink="http://schemas.microsoft.com/ink/2010/main" type="paragraph" rotatedBoundingBox="4637,2450 20756,2014 20792,3352 4674,3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A8B45B-F0E3-400B-B7C7-6F4D0B0D1911}" emma:medium="tactile" emma:mode="ink">
              <msink:context xmlns:msink="http://schemas.microsoft.com/ink/2010/main" type="line" rotatedBoundingBox="4637,2450 20756,2014 20792,3352 4674,3787"/>
            </emma:interpretation>
          </emma:emma>
        </inkml:annotationXML>
        <inkml:traceGroup>
          <inkml:annotationXML>
            <emma:emma xmlns:emma="http://www.w3.org/2003/04/emma" version="1.0">
              <emma:interpretation id="{D2E348CC-8DD6-491E-9937-C889E1CD9834}" emma:medium="tactile" emma:mode="ink">
                <msink:context xmlns:msink="http://schemas.microsoft.com/ink/2010/main" type="inkWord" rotatedBoundingBox="4642,2611 8323,2511 8351,3535 4669,3634"/>
              </emma:interpretation>
              <emma:one-of disjunction-type="recognition" id="oneOf0">
                <emma:interpretation id="interp0" emma:lang="en-US" emma:confidence="0">
                  <emma:literal>00+0.7,</emma:literal>
                </emma:interpretation>
                <emma:interpretation id="interp1" emma:lang="en-US" emma:confidence="0">
                  <emma:literal>000+0.7,</emma:literal>
                </emma:interpretation>
                <emma:interpretation id="interp2" emma:lang="en-US" emma:confidence="0">
                  <emma:literal>00+-0.7,</emma:literal>
                </emma:interpretation>
                <emma:interpretation id="interp3" emma:lang="en-US" emma:confidence="0">
                  <emma:literal>00+0.7.</emma:literal>
                </emma:interpretation>
                <emma:interpretation id="interp4" emma:lang="en-US" emma:confidence="0">
                  <emma:literal>00+-0.7.</emma:literal>
                </emma:interpretation>
              </emma:one-of>
            </emma:emma>
          </inkml:annotationXML>
          <inkml:trace contextRef="#ctx0" brushRef="#br0">49 49,'-4'0,"-2"4,1 5,-3 10,0 8,1 5,2 0,2 3,1-1,2-2,0 6,0 7,0 9,0 3,1-1,-1-1,0-7,4-3,5-9,6-7,7-5,8-1,3-6,0-5,3-5,-2-4,-2-1,-3-3,2-3,-5-15,-2-15,-5-13,-7-12,-4-2,-5 4,-1 8,-3 9,0 2,0 5,0 0,0-3,1-7,0 0,-5 7,0 6,0 4,-3 2,-4 2,-4 4,-4 1,-1 0,-2 3,-1 4,0 3,0 3,0 2,0 6,1 1,3 5,2 4,0 0,3 1,3 2,1-1,2 0,-2-3,1 1,3-2</inkml:trace>
          <inkml:trace contextRef="#ctx0" brushRef="#br0" timeOffset="2346">3 329,'0'4,"4"1,1 4,4 1,1 1,1 1,5-4,2-1,2-4,2-1,1-1,1-1,0 0,0-1,0 1,-1-1,1 1,-1 0,1 0,-1 0,-3 0</inkml:trace>
          <inkml:trace contextRef="#ctx0" brushRef="#br0" timeOffset="4408">609 772,'0'4,"0"5,0 6,0 3,0 7,0 3,0 1,0-1,0-1,4-5,5-6,5-6,5-5,2-3,2-2,-3-5,-5-5,-1-5,-3-5,-3-2,0-1,0-1,-2 0,-2-1,-6 1,-6 4,-6 2,-4 3,1 1,-1 3,-2-1,0 1,-2 3,4 7,4 4</inkml:trace>
          <inkml:trace contextRef="#ctx0" brushRef="#br0" timeOffset="7142">1121 468,'4'0,"9"0,14 0,19 0,9 0,-1 0,-5 0,-8 0,-6 0,-9-4,-10-1</inkml:trace>
          <inkml:trace contextRef="#ctx0" brushRef="#br0" timeOffset="5952">1307 260,'0'-4,"0"2,0 10,0 8,0 8,0 5,0 5,0 4,0 1,0-4,0-2,0-4,0-3,0-5</inkml:trace>
          <inkml:trace contextRef="#ctx0" brushRef="#br0" timeOffset="14500">3264 3,'-3'0,"-7"0,-4 4,-4 1,0 4,1 0,2 3,0-1,2 2,0 3,2 2,3 2,3 2,2 5,1 2,2 4,0 0,1-2,-1-1,1-3,-1-1,4-2,6 0,8-1,10 0,7-4,2-5,3-6,-2-3,-3-3,-4-5,-2-4,-4-3,-1-4,-4 0</inkml:trace>
          <inkml:trace contextRef="#ctx0" brushRef="#br0" timeOffset="15658">3684 538,'0'4,"0"9,0 7,0 7,0 3,0 1,0-1,0-6</inkml:trace>
          <inkml:trace contextRef="#ctx0" brushRef="#br0" timeOffset="9876">1891 96,'0'4,"0"5,0 5,0 9,0 3,0 6,0 2,0 2,0 3,0 3,0 3,0 4,0 3,0 1,0-6,0-6,3-11,11-9,5-10,9-5,2-5,5-2,0-1,2 0,3 0,-2-7,-3-10,-8-6,-8-7,-7-1,-6 0,-4 3,-3 1,0 3,-1 1,1-7,0-2,0 1,0 2,1 3,0 1,-4 2,-9 1,-7-7,-7-2,-11-4,-3 4,5 5,5 2,4 6,2 7,2 5,0 3,1 4,4 5,4 7,6 4,3 5,3 2,2 1,1 1,0 1,0-1,0 1,-1-2,0 1,1 0,3-5,5-1,5-4,12 0,6-3,1-2,-1-4,-2-2,-2-2,-2-1,-1 0,-2-1,-3 0</inkml:trace>
          <inkml:trace contextRef="#ctx0" brushRef="#br0" timeOffset="11240">2496 585,'0'3,"0"7,0 8,0 9,0 5,0 0,0-1,0-6</inkml:trace>
          <inkml:trace contextRef="#ctx0" brushRef="#br0" timeOffset="13016">2706 72,'4'0,"9"0,15 0,6 0,1 0,-1 0,-3 0,-2 0,-2 0,-6 4,-7 5,-5 5,-5 8,-2 5,-2 5,-1 1,0-1,-1-1,1-3,-3-2,-6-2,-4-4,0-2,2 0,-1 1,2 5,-1 2,2 5,2 2,-2 2,-2-1,0-2,-2-6,2-4,3-5</inkml:trace>
        </inkml:traceGroup>
        <inkml:traceGroup>
          <inkml:annotationXML>
            <emma:emma xmlns:emma="http://www.w3.org/2003/04/emma" version="1.0">
              <emma:interpretation id="{33C7F059-0EED-4102-AEE0-88ABDC271130}" emma:medium="tactile" emma:mode="ink">
                <msink:context xmlns:msink="http://schemas.microsoft.com/ink/2010/main" type="inkWord" rotatedBoundingBox="8753,2662 9206,2650 9217,3042 8764,3054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t,</emma:literal>
                </emma:interpretation>
                <emma:interpretation id="interp9" emma:lang="en-US" emma:confidence="0">
                  <emma:literal>ty</emma:literal>
                </emma:interpretation>
              </emma:one-of>
            </emma:emma>
          </inkml:annotationXML>
          <inkml:trace contextRef="#ctx0" brushRef="#br0" timeOffset="16985">4383 49,'0'4,"0"5,0 10,0 8,0 5,0 0,0-1,0 2,0-1,0-1,0-7</inkml:trace>
          <inkml:trace contextRef="#ctx0" brushRef="#br0" timeOffset="18391">4103 282,'4'0,"5"0,6 0,7-4,8-2,8 2,0 0,-2 1,1 1,-2 1,-3 1,-3 0,-6-4,-3-1,-2 0,-3-3,0 0,-3-3,0 1,-1 2</inkml:trace>
          <inkml:trace contextRef="#ctx0" brushRef="#br0" timeOffset="19471">4430 282,'0'3,"0"7,0 4,0 4,0 3,0 2,0 1,0 1,0-5</inkml:trace>
        </inkml:traceGroup>
        <inkml:traceGroup>
          <inkml:annotationXML>
            <emma:emma xmlns:emma="http://www.w3.org/2003/04/emma" version="1.0">
              <emma:interpretation id="{5B2A7D6E-732E-45CC-BB3A-07342F5EEB8E}" emma:medium="tactile" emma:mode="ink">
                <msink:context xmlns:msink="http://schemas.microsoft.com/ink/2010/main" type="inkWord" rotatedBoundingBox="9791,2471 12135,2408 12166,3585 9823,3648"/>
              </emma:interpretation>
              <emma:one-of disjunction-type="recognition" id="oneOf2">
                <emma:interpretation id="interp10" emma:lang="en-US" emma:confidence="0">
                  <emma:literal>074,</emma:literal>
                </emma:interpretation>
                <emma:interpretation id="interp11" emma:lang="en-US" emma:confidence="0">
                  <emma:literal>0274,</emma:literal>
                </emma:interpretation>
                <emma:interpretation id="interp12" emma:lang="en-US" emma:confidence="0">
                  <emma:literal>0374,</emma:literal>
                </emma:interpretation>
                <emma:interpretation id="interp13" emma:lang="en-US" emma:confidence="0">
                  <emma:literal>02762</emma:literal>
                </emma:interpretation>
                <emma:interpretation id="interp14" emma:lang="en-US" emma:confidence="0">
                  <emma:literal>0&gt;4,</emma:literal>
                </emma:interpretation>
              </emma:one-of>
            </emma:emma>
          </inkml:annotationXML>
          <inkml:trace contextRef="#ctx0" brushRef="#br0" timeOffset="27314">6831-90,'0'4,"-4"5,-5 5,-6 9,-3 3,1 2,-1 0,-1 3,3 0,0-1,-2-1,3-3,4 0,3-2,4-1,2 4,1 5,2 2,4 2,5 3,5-5,3-8,4-8,1-8,5-6,2-2,7-7,6-6,3-5,-2-4,-5-2,-5-2,0 0,-6-1,-4 5,-6 1,-1 4,-5 4</inkml:trace>
          <inkml:trace contextRef="#ctx0" brushRef="#br0" timeOffset="29453">7180 585,'4'0,"5"0,6 0,3 0,3 0,2 0,1 0,0 0,-3 3,-6 7,-5 4,-5 4,-3 3,-1 2,-2 1,-4 1,-1 3,-4-2,0 1,-3 1,2-1,-2-4,2-3,-2-5,1 0,4 0,-2-1,5-4,8-3,7-3,9-3,6 0,3-1,0-1,0 0,-6-3,-1-2,2 0,-2-2,-1 0,-3 1</inkml:trace>
          <inkml:trace contextRef="#ctx0" brushRef="#br0" timeOffset="21942">5200 25,'0'4,"-4"9,-2 7,2 11,0 9,-3 9,0 0,0 4,3-3,1-6,1-7,2-5,-1-5,6-6,0-4,5-4,-1 0,7-2,5-4,2-2,1-3,9-1,3-1,2 0,4-5,-2-5,0-4,-6-5,-6 1,-7 1,-7-2,-6-2,-4-4,-4-15,0-15,-2-11,1-7,0 7,0 5,0 6,-3 12,-2 9,1 7,-3 8,-4 7,-4 5,-3 5,-7 2,-2 1,0 0,-1 1,2-1,2 0,0-1,1 4,0 2,5 3,1 0,4 3,4 3,4 3,3 6,2 8,1 5,0 5,1-1,0-3,0-5,3-7,6-9,4-6,9-6,7-4,7-1,2-2,-3 1,1-1,-2 1,1 0,-6 1</inkml:trace>
          <inkml:trace contextRef="#ctx0" brushRef="#br0" timeOffset="24390">5781 607,'4'0,"5"-3,5-3,9 1,3 1,2 2,0 0,-5 5,-6 6,-6 5,-5 4,-3 4,-3 1,-1 1,0 1,0-1,-4 0,-5-4,-1-1,-2-5,1 0,-2-2,2 4,-1 7,-3 8,2 3,3 0,8-11,8-13,7-7,5-6,5-1,1-4,2-1,0 1,0 3,-5 1</inkml:trace>
          <inkml:trace contextRef="#ctx0" brushRef="#br0" timeOffset="25912">6225 2,'0'-4,"4"-5,5-1,5 1,5 2,2 2,2 2,1 2,0 1,0 0,0 0,0 1,-4 3,-6 5,-5 6,-4 3,-2 3,-7 10,-6 8,-9 4,-6 4,-6 5,-2-2,1-6,2-10,6-7,2-4,6-2,6 0,0-1,2 5,2 2,2 1,2-6</inkml:trace>
        </inkml:traceGroup>
        <inkml:traceGroup>
          <inkml:annotationXML>
            <emma:emma xmlns:emma="http://www.w3.org/2003/04/emma" version="1.0">
              <emma:interpretation id="{73358820-78A2-4988-B11C-FB98DFAFC905}" emma:medium="tactile" emma:mode="ink">
                <msink:context xmlns:msink="http://schemas.microsoft.com/ink/2010/main" type="inkWord" rotatedBoundingBox="12343,2566 13939,2523 13949,2879 12353,2922"/>
              </emma:interpretation>
              <emma:one-of disjunction-type="recognition" id="oneOf3">
                <emma:interpretation id="interp15" emma:lang="en-US" emma:confidence="1">
                  <emma:literal>t...</emma:literal>
                </emma:interpretation>
                <emma:interpretation id="interp16" emma:lang="en-US" emma:confidence="0">
                  <emma:literal>t....</emma:literal>
                </emma:interpretation>
                <emma:interpretation id="interp17" emma:lang="en-US" emma:confidence="0">
                  <emma:literal>to...</emma:literal>
                </emma:interpretation>
                <emma:interpretation id="interp18" emma:lang="en-US" emma:confidence="0">
                  <emma:literal>ta...</emma:literal>
                </emma:interpretation>
                <emma:interpretation id="interp19" emma:lang="en-US" emma:confidence="0">
                  <emma:literal>tx...</emma:literal>
                </emma:interpretation>
              </emma:one-of>
            </emma:emma>
          </inkml:annotationXML>
          <inkml:trace contextRef="#ctx0" brushRef="#br0" timeOffset="34438">8438 259,'0'0</inkml:trace>
          <inkml:trace contextRef="#ctx0" brushRef="#br0" timeOffset="35281">8858 259,'0'0</inkml:trace>
          <inkml:trace contextRef="#ctx0" brushRef="#br0" timeOffset="36184">9277 259,'0'0</inkml:trace>
          <inkml:trace contextRef="#ctx0" brushRef="#br0" timeOffset="31313">7855-44,'4'0,"1"8,0 6,-1 5,-1 3,-1 6,-1 2,0 0,-1 3,-1 0,1-7</inkml:trace>
          <inkml:trace contextRef="#ctx0" brushRef="#br0" timeOffset="32845">7692 166,'0'-4,"4"-1,9-4,7 0,3 1,2 2,1 2,4-2,0 0,0 0,-2 2,-5-2,1-5,0 0,1 2,-5 2</inkml:trace>
        </inkml:traceGroup>
        <inkml:traceGroup>
          <inkml:annotationXML>
            <emma:emma xmlns:emma="http://www.w3.org/2003/04/emma" version="1.0">
              <emma:interpretation id="{B478F9CF-F07B-4389-81AF-D0B32684B1B7}" emma:medium="tactile" emma:mode="ink">
                <msink:context xmlns:msink="http://schemas.microsoft.com/ink/2010/main" type="inkWord" rotatedBoundingBox="14337,2275 18057,2175 18086,3246 14366,3347"/>
              </emma:interpretation>
              <emma:one-of disjunction-type="recognition" id="oneOf4">
                <emma:interpretation id="interp20" emma:lang="en-US" emma:confidence="0">
                  <emma:literal>...Onan</emma:literal>
                </emma:interpretation>
                <emma:interpretation id="interp21" emma:lang="en-US" emma:confidence="0">
                  <emma:literal>...Omen</emma:literal>
                </emma:interpretation>
                <emma:interpretation id="interp22" emma:lang="en-US" emma:confidence="0">
                  <emma:literal>...Oman</emma:literal>
                </emma:interpretation>
                <emma:interpretation id="interp23" emma:lang="en-US" emma:confidence="0">
                  <emma:literal>...Onn</emma:literal>
                </emma:interpretation>
                <emma:interpretation id="interp24" emma:lang="en-US" emma:confidence="0">
                  <emma:literal>...Omenn</emma:literal>
                </emma:interpretation>
              </emma:one-of>
            </emma:emma>
          </inkml:annotationXML>
          <inkml:trace contextRef="#ctx0" brushRef="#br0" timeOffset="49888">11189-371,'-5'0,"0"4,0 5,-3 9,0 10,-3 8,-3 5,0 0,0-3,1 0,3-3,3 5,4 8,1 11,1 7,2 1,-1-7,1-10,3-14,6-8,8-6,10-2,7-5,6 0,5 0,-3-1,-4-4,-5-4,-4-2,-3-2,-3-2,-1-4,0-6,-1-5,-3-4,-2-2,-3-3,-4-4,-4-9,-3-15,-2-10,-1-6,0 0,-5 8,-1 10,0 10,-2 11,-5-1,-7-7,-1-2,0 6,-5 9,-2 8,0 7,1 5,1 4,1 1,0-4,1 0,1-1,0 5,0 6,3 10,3 2,-2 5,0 3,3 1,4 0,4-2,3 0,7 3,10 0,20 3,12-3,6-7,-1-8,-5-5,-6-5,-5-3,-1-5,-2-3,-1-3,-3-1,3 2,1 3,-2 2,-1 1,-5-2,-7 0</inkml:trace>
          <inkml:trace contextRef="#ctx0" brushRef="#br0" timeOffset="51889">11770 376,'0'4,"0"5,4 5,1 12,0 14,3 12,0 0,-1-4,-2-18,-2-18,-1-16,-1-14,3-12,5-9,1-2,-1 2,1 3,0 5,2 7,2 8,4 6,2 5,1 4,2 5,-3 7,-6 5,-4 3,-5 8,-2 2,-2 0,-2 4,0-1,0-1,0-6</inkml:trace>
          <inkml:trace contextRef="#ctx0" brushRef="#br0" timeOffset="53468">12213-114,'0'-4,"4"-1,5-4,5 0,0-3,2 1,6 2,3 3,2 2,4 2,4 1,0 5,-1 6,-7 5,-8 3,-7 4,-6 5,-4 7,-2 4,-1 1,-8 1,-7 6,-9 7,1-2,0-5,4-7,5-6,6-5,0-2,-2-7,0-6</inkml:trace>
          <inkml:trace contextRef="#ctx0" brushRef="#br0" timeOffset="55009">12843-114,'-4'0,"-6"0,-4 0,-4 0,-3 4,-2 6,-1 8,0 9,-1 9,5 5,2 0,-1 1,3-2,1-5,2-4,4-3,4-3,2-1,1-2,2 1,1 3,-1 6,1 6,3-1,2-2,3-7,5-4,7-7,8-6,11-8,11-10,5-6,-4-2,-10-2,-13-2,-7-2,-3-2,-5 4</inkml:trace>
          <inkml:trace contextRef="#ctx0" brushRef="#br0" timeOffset="57392">13192 491,'0'4,"0"5,0 6,0 3,0 3,0 2,0 1,0 0,0-7,0-16,4-10,5-13,2-6,2-3,3 5,3 2,2 5,2 3,-4-1,-1 3,-3-1,0 3,-3 8,-4 7,2 8,-2 6,-2 4,-2 3,-1 0,-2 1,-1 0,0-1,0 0,0-4</inkml:trace>
          <inkml:trace contextRef="#ctx0" brushRef="#br0" timeOffset="37080">9696 259,'0'0</inkml:trace>
          <inkml:trace contextRef="#ctx0" brushRef="#br0" timeOffset="37969">10139 259,'0'0</inkml:trace>
          <inkml:trace contextRef="#ctx0" brushRef="#br0" timeOffset="38828">10558 259,'0'0</inkml:trace>
        </inkml:traceGroup>
        <inkml:traceGroup>
          <inkml:annotationXML>
            <emma:emma xmlns:emma="http://www.w3.org/2003/04/emma" version="1.0">
              <emma:interpretation id="{1980093F-1726-4DD4-BE37-9A52BE30E2E0}" emma:medium="tactile" emma:mode="ink">
                <msink:context xmlns:msink="http://schemas.microsoft.com/ink/2010/main" type="inkWord" rotatedBoundingBox="19147,2058 20756,2014 20788,3198 19179,3241"/>
              </emma:interpretation>
              <emma:one-of disjunction-type="recognition" id="oneOf5">
                <emma:interpretation id="interp25" emma:lang="en-US" emma:confidence="0">
                  <emma:literal>y</emma:literal>
                </emma:interpretation>
                <emma:interpretation id="interp26" emma:lang="en-US" emma:confidence="0">
                  <emma:literal>5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¥</emma:literal>
                </emma:interpretation>
                <emma:interpretation id="interp2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59830">14497-324,'8'4,"11"5,13 9,14 10,15 3,4 5,0 0,-8-6,-13-4,-10-6,-7-8,-4-4,-2-5,-1-2,0-2,-7 0,-9 0,-7 4,-9 1,-3 9,-7 5,-4 8,-6 3,0 5,0 1,-2-3,1-1,2-3,3-2,1-2,2-4,1-6,1-2,0 2,0-2,0-3,4-3</inkml:trace>
          <inkml:trace contextRef="#ctx0" brushRef="#br0" timeOffset="62860">15522-370,'0'4,"0"5,0 9,0 14,0 9,0 1,0 2,0-3,0-4,0-1,0-2,0-3,0-3,0-3,4 0,5-6,5 3,8-3,9 3,6-1,1-2,-2-3,-2-4,-1-5,0-3,-3-2,-3-2,-1-1,-5-4,1-5,-3-5,4-7,1-5,-3-1,-1 0,-4 0,-1-2,-3 0,-3 1,-3-3,-4-3,0-9,-2-11,-1-9,1-6,-5 6,-1 9,-4 15,1 9,-3 10,-3 10,-3 1,-3 0,-5 0,-2 3,-1 2,1 2,1 2,1 0,2 1,0 1,1-1,-1 1,1-1,0 0,0 0,4 4,1 2,4 3,4 4,4 4,-2-1,2 1,1 1,1 2,2 1,-3-2,0-1,-4-4,0 0,2 2,1 2,3 1,1 3,-3 4,-1-2</inkml:trace>
          <inkml:trace contextRef="#ctx0" brushRef="#br0" timeOffset="66407">14637 632,'8'0,"7"0,4-4,7-1,3-8,5-6,0-3,-1 2,-3-3,-2-3,-6 0,-3 4,4-1,5-6,2-2,0 1,-1 6,-2 2,-1 6,-1 0,-5 4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2:20.6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8B6D085D-67EF-4B12-8F3E-A4685E76508B}" emma:medium="tactile" emma:mode="ink">
          <msink:context xmlns:msink="http://schemas.microsoft.com/ink/2010/main" type="inkDrawing" rotatedBoundingBox="14907,4074 15560,4032 15562,4049 14908,4091" shapeName="Other"/>
        </emma:interpretation>
      </emma:emma>
    </inkml:annotationXML>
    <inkml:trace contextRef="#ctx0" brushRef="#br0">10255 1471,'-4'0,"7"0,18 0,18 0,18 0,23 0,10-4,6-5,-7-2,-13 2,-16 2,-18 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1:51:46.42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221FF12-73D4-4F35-BE33-D8BDF3CA26C4}" emma:medium="tactile" emma:mode="ink">
          <msink:context xmlns:msink="http://schemas.microsoft.com/ink/2010/main" type="writingRegion" rotatedBoundingBox="5545,4317 5925,4317 5925,4357 5545,4357"/>
        </emma:interpretation>
      </emma:emma>
    </inkml:annotationXML>
    <inkml:traceGroup>
      <inkml:annotationXML>
        <emma:emma xmlns:emma="http://www.w3.org/2003/04/emma" version="1.0">
          <emma:interpretation id="{8DD526E2-88A8-4D1D-89E2-B0540044946D}" emma:medium="tactile" emma:mode="ink">
            <msink:context xmlns:msink="http://schemas.microsoft.com/ink/2010/main" type="paragraph" rotatedBoundingBox="5545,4317 5925,4317 5925,4357 5545,4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F819A3-CB10-4C63-A343-04397D670BA8}" emma:medium="tactile" emma:mode="ink">
              <msink:context xmlns:msink="http://schemas.microsoft.com/ink/2010/main" type="line" rotatedBoundingBox="5545,4317 5925,4317 5925,4357 5545,4357"/>
            </emma:interpretation>
          </emma:emma>
        </inkml:annotationXML>
        <inkml:traceGroup>
          <inkml:annotationXML>
            <emma:emma xmlns:emma="http://www.w3.org/2003/04/emma" version="1.0">
              <emma:interpretation id="{E040CC46-DAC8-48F8-8C7C-951242A3EF60}" emma:medium="tactile" emma:mode="ink">
                <msink:context xmlns:msink="http://schemas.microsoft.com/ink/2010/main" type="inkWord" rotatedBoundingBox="5545,4317 5925,4317 5925,4357 5545,4357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888 1751,'4'0,"10"0,13 0,15 0,12 0,4-4,-3-6,-7 0,-4 1,-10 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1:3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9A6A5815-8E80-4758-9EBF-207F9F4524BB}" emma:medium="tactile" emma:mode="ink">
          <msink:context xmlns:msink="http://schemas.microsoft.com/ink/2010/main" type="writingRegion" rotatedBoundingBox="16964,11557 18218,11557 18218,12283 16964,12283"/>
        </emma:interpretation>
      </emma:emma>
    </inkml:annotationXML>
    <inkml:traceGroup>
      <inkml:annotationXML>
        <emma:emma xmlns:emma="http://www.w3.org/2003/04/emma" version="1.0">
          <emma:interpretation id="{EA2114D1-BFAA-43C8-B33E-19CBFB84DEE0}" emma:medium="tactile" emma:mode="ink">
            <msink:context xmlns:msink="http://schemas.microsoft.com/ink/2010/main" type="paragraph" rotatedBoundingBox="16964,11557 18218,11557 18218,12283 16964,12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00C18-29C0-4F35-BA1E-2EBBBC2F53E5}" emma:medium="tactile" emma:mode="ink">
              <msink:context xmlns:msink="http://schemas.microsoft.com/ink/2010/main" type="line" rotatedBoundingBox="16964,11557 18218,11557 18218,12283 16964,12283"/>
            </emma:interpretation>
          </emma:emma>
        </inkml:annotationXML>
        <inkml:traceGroup>
          <inkml:annotationXML>
            <emma:emma xmlns:emma="http://www.w3.org/2003/04/emma" version="1.0">
              <emma:interpretation id="{A4993A43-3C73-45DF-9FA9-D094F2107B0D}" emma:medium="tactile" emma:mode="ink">
                <msink:context xmlns:msink="http://schemas.microsoft.com/ink/2010/main" type="inkWord" rotatedBoundingBox="16964,11557 18218,11557 18218,12283 16964,12283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0 1,'8'0,"14"0,20 0,14 0,14 7,2 8,-6 8,-11 9,-15 6,-14 9,-11 16,-13 10,-6 3,-3 2,-3-10,-5-11,0-12,3-13</inkml:trace>
          <inkml:trace contextRef="#ctx0" brushRef="#br0" timeOffset="1875">699 1,'-4'4,"-1"5,-4 5,-4 4,-5 7,-2-1,2 0,4-1,0 0,3 1,3 3,3 1,-1 0,-1-1,2 0,1 2,2 0,1 0,0-2,5-1,18-1,24 3,29 9,17 6,0-1,-10-7,-16-9,-11-10,-11-7,-9-9,-7-13,-3-8,-7-8,-2 1,-4 1,-4 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7:57.41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21AD900-434C-4D18-A04D-AF4B62135838}" emma:medium="tactile" emma:mode="ink">
          <msink:context xmlns:msink="http://schemas.microsoft.com/ink/2010/main" type="inkDrawing" rotatedBoundingBox="5025,11368 5428,17029 5305,17038 4902,11377" semanticType="callout" shapeName="Other">
            <msink:sourceLink direction="with" ref="{65FA4C25-0A87-43E9-A38B-6EBFBB84E2EF}"/>
          </msink:context>
        </emma:interpretation>
      </emma:emma>
    </inkml:annotationXML>
    <inkml:trace contextRef="#ctx0" brushRef="#br0">1 1,'0'4,"0"5,0 5,0 8,0 5,0 1,0 4,0 4,0 9,0 11,0 13,0 6,0 3,0-4,0 0,0 21,0 28,0 22,0 6,0 5,4 16,5 30,9 24,6 17,10 4,3 6,4 9,-5-2,-6-24,-2-29,-8-34,-6-34,-5-33,-5-23,-3-13,-2 1,0-4,0-1,0 0,0 1,0 1,5-4,1 0,0 0,-1 10,-2 24,0 22,-1 12,0-2,-1-15,0-22,-1-24,1-23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05.0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5FA4C25-0A87-43E9-A38B-6EBFBB84E2EF}" emma:medium="tactile" emma:mode="ink">
          <msink:context xmlns:msink="http://schemas.microsoft.com/ink/2010/main" type="inkDrawing" rotatedBoundingBox="3912,16338 17222,16077 17224,16160 3914,16421" shapeName="Other">
            <msink:destinationLink direction="with" ref="{F21AD900-434C-4D18-A04D-AF4B62135838}"/>
            <msink:destinationLink direction="with" ref="{31A979D5-A38F-4751-9DAC-EC44EB2C22E7}"/>
          </msink:context>
        </emma:interpretation>
      </emma:emma>
    </inkml:annotationXML>
    <inkml:trace contextRef="#ctx0" brushRef="#br0">0 312,'4'0,"6"0,4 0,8 0,12 0,9 0,0 0,2 0,0 0,4 0,3 0,-1 0,-4 0,-6 0,-7 0,0 0,1 0,3 0,-1-4,4-1,9 0,2-3,9-4,6-1,7 3,3 3,5 2,-1 3,7 1,19 0,24-2,21-6,20 0,13 0,10 3,36 1,54 3,53 1,100 0,127 1,117-7,161-3,131-8,90 0,27 2,-74 4,-133 5,-163 2,-143-1,-128-3,-111-5,-102-4,-88 2,-64 3,-48 0,-29 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18.5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1A979D5-A38F-4751-9DAC-EC44EB2C22E7}" emma:medium="tactile" emma:mode="ink">
          <msink:context xmlns:msink="http://schemas.microsoft.com/ink/2010/main" type="inkDrawing" rotatedBoundingBox="5386,11192 14892,11702 14717,14949 5211,14439" semanticType="callout" shapeName="Other">
            <msink:sourceLink direction="with" ref="{65FA4C25-0A87-43E9-A38B-6EBFBB84E2EF}"/>
          </msink:context>
        </emma:interpretation>
      </emma:emma>
    </inkml:annotationXML>
    <inkml:trace contextRef="#ctx0" brushRef="#br0">0 1,'4'4,"2"5,2 5,2 5,-3 2,3 2,-1 5,2 1,0 1,-3-2,1-1,0 2,2 1,-1 3,2 3,-1 8,-3 5,-2 1,1-3,4-7,0-1,2-4,3 1,2 1,3-1,1 1,1 6,-3 0,-2 1,1 0,1-3,0-5,6 4,2-5,0-5,3-3,1-2,-2-2,-2-1,-1 0,-2 1,4-1,-1 5,1-3,-6-1,1 0,1 3,0 5,0 2,-1-1,-4-2,-2-2,1-6,0-3,5 0,3-4,1-4,-1-4,-1-3,-1-3,-1-1,0 0,0-1,-1 0,0 0,0 1,-4-5,-1-4,-3-5,-1-1,-3-1,1 2,3 0,-2-3,1-1,2 2,3 3,-3 1,1-2,0 1,7 3,-2-1,0 2,-1 2,2 2,-1 3,1 0,0 2,0 0,0 0,1 1,-1-1,0 1,1-1,-1 0,0 0,1 0,-1 0,0 0,5 0,4 8,6 10,-1 11,-1 8,0 9,2 1,-1-3,0-2,3-3,2-2,5-5,0-2,-5-5,2-3,-2-6,-4 0,-5 0,0 1,-2 2,3 2,6 5,5 2,2 4,-2 1,-1-1,-5-3,4 11,2 9,1 17,1 5,1-2,-1-5,-3-13,-6-7,-2-11,6-4,15 2,10-1,5-5,-6-3,-5-2,-10-3,-10-6,1 4,-3 0,3 0,3-2,6-3,5 1,6-2,4-2,-1-2,3-3,-4 0,-7-6,-4-6,-4 0,-1-4,-6-6,-2-1,-3-4,-5 2,1 1,-6 1,1-1,-1-5,0 0,-2-1,-4 1,2-3,-3-1,3-2,1-8,5-1,9-5,7 2,-1 4,0-3,-4 6,-4 6,-9 4,-4 7,-7 3,-1 1,-1 2,3 1,2-1,1 1,-2 0,-1 2,6-1,-2-3,3 3,2 2,5 4,4 2,5 3,-1 1,-3 1,0 1,-1 0,-4-1,1 5,0 0,-2 5,-3 3,-1 0,3-2,0 1,-1 2,3 3,-4 3,1-3,1 4,-2-1,3-1,0 1,0-3,-2-5,2 1,0 0,3 8,-1 7,4 7,-2 1,-2 3,1 2,-1-1,6-4,13 0,12-2,17 1,6 2,-4-1,-8 2,-8-2,-8-8,-6 1,1-6,-5-3,-7 0,-3-3,-3-6,0-4,-2-3,-2-6,5-11,4-8,11-3,10-6,5-2,0 1,-7-2,-10 4,-10 3,-7 2,-9 1,-4-3,-2-5,0-10,2-9,1-8,1-3,2 2,-1 3,-2 7,-2 3,1 7,0 1,5-5,3-6,5-8,4-1,-3 1,-4 6,-7 8,-7 7,-1 2,-1 3,3-2,2-6,6-5,-1-7,-1-3,-4 4,0 3,-5 5,1 6,-3-3,1-3,3-2,2-1,2-1,-1 3,-1 5,1 1,-2 3,0 3,0-1,3 1,1-6,-2-5,4-3,1-1,5-2,3 0,-2 4,0 2,2 7,-4 7,-3 3,-2 7,-3 1,-3 5,6-8,1-5,2-2,0-4,-3-1,-3 1,-4 2,0 2,-3-2,-4-1,-3 1,-2 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30.24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AF002FCB-032D-41FD-9099-42C9EAA85196}" emma:medium="tactile" emma:mode="ink">
          <msink:context xmlns:msink="http://schemas.microsoft.com/ink/2010/main" type="writingRegion" rotatedBoundingBox="6872,16946 13708,16934 13709,17610 6873,17621"/>
        </emma:interpretation>
      </emma:emma>
    </inkml:annotationXML>
    <inkml:traceGroup>
      <inkml:annotationXML>
        <emma:emma xmlns:emma="http://www.w3.org/2003/04/emma" version="1.0">
          <emma:interpretation id="{AB8A0204-26E0-4916-8399-9A498735D3F7}" emma:medium="tactile" emma:mode="ink">
            <msink:context xmlns:msink="http://schemas.microsoft.com/ink/2010/main" type="paragraph" rotatedBoundingBox="6872,16946 13708,16934 13709,17610 6873,17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B3AFA2-2138-4D98-9116-EF976253432D}" emma:medium="tactile" emma:mode="ink">
              <msink:context xmlns:msink="http://schemas.microsoft.com/ink/2010/main" type="line" rotatedBoundingBox="6872,16946 13708,16934 13709,17610 6873,17621"/>
            </emma:interpretation>
          </emma:emma>
        </inkml:annotationXML>
        <inkml:traceGroup>
          <inkml:annotationXML>
            <emma:emma xmlns:emma="http://www.w3.org/2003/04/emma" version="1.0">
              <emma:interpretation id="{9FA93943-7B01-422B-9DCF-C000F323BE22}" emma:medium="tactile" emma:mode="ink">
                <msink:context xmlns:msink="http://schemas.microsoft.com/ink/2010/main" type="inkWord" rotatedBoundingBox="9317,16942 13708,16934 13709,17610 9318,17617"/>
              </emma:interpretation>
              <emma:one-of disjunction-type="recognition" id="oneOf0">
                <emma:interpretation id="interp0" emma:lang="en-US" emma:confidence="1">
                  <emma:literal>non-convex</emma:literal>
                </emma:interpretation>
                <emma:interpretation id="interp1" emma:lang="en-US" emma:confidence="0">
                  <emma:literal>non-convene</emma:literal>
                </emma:interpretation>
                <emma:interpretation id="interp2" emma:lang="en-US" emma:confidence="0">
                  <emma:literal>non-convey</emma:literal>
                </emma:interpretation>
                <emma:interpretation id="interp3" emma:lang="en-US" emma:confidence="0">
                  <emma:literal>non-convex,</emma:literal>
                </emma:interpretation>
                <emma:interpretation id="interp4" emma:lang="en-US" emma:confidence="0">
                  <emma:literal>nor-convex</emma:literal>
                </emma:interpretation>
              </emma:one-of>
            </emma:emma>
          </inkml:annotationXML>
          <inkml:trace contextRef="#ctx0" brushRef="#br0">2796 0,'0'-4,"-4"-1,-5 0,-6 1,-7 1,-4 2,-2 0,-4 0,0 1,0 0,7 5,3 4,2 5,3 5,6 2,0 2,2 5,3 2,-2 3,0 4,2 0,2-2,1-4,2-2,1-3,4-2,1 0,5-5,3-6,5-5,2-3,6-3,7-2,1 3,0 1,1 0,-2-1,-1-1,-3 0,1-1,1-1,-2 0,-6 0</inkml:trace>
          <inkml:trace contextRef="#ctx0" brushRef="#br0" timeOffset="1825">3145 92,'0'-3,"0"-7,0 4,0 6,0 8,0 9,0 7,-3 7,-3 1,1 5,1-2,2-1,0 0,1-1,1-2,3-3,3-1,3-6,4-7,5-5,2-4,2-4,6-1,9-5,18-9,12-11,3-4,-3-2,-13 0,-12 6,-12 4,-12 0,-9-3,-6-3,-3-3,-2-1,-1 0,1 2,-4 6,-9 7,-9 6,-5 1,-6 1,-4 3,-3 2,0 1,5 2,0 0,2 0,4 1,2-1,3 0,2 1,1-1,0 4,4 1</inkml:trace>
          <inkml:trace contextRef="#ctx0" brushRef="#br0" timeOffset="4232">3915-47,'0'5,"0"4,0 5,0 9,0 7,0 7,0 5,4 4,2 1,-1 1,-1-12,-1-15,-1-16,-1-13,3-12,5-8,1-2,3 4,3 2,3 5,2 2,9 0,4 3,0 0,2 2,-1 3,-3 3,-2 3,-7 6,-7 6,-7 5,-4 5,-3 3,-2 5,-1 3,-1 3,1 1,0-2,0-6</inkml:trace>
          <inkml:trace contextRef="#ctx0" brushRef="#br0" timeOffset="5899">4567 46,'4'0,"5"8,10 10,4 23,7 15,6 11,1 1,-1-6,-8-11,-8-17,-8-18,-1-25,-3-21,5-19,0-8,-1-7,-4 1,-2 5,1 14,3 6,5 10,-1 9</inkml:trace>
          <inkml:trace contextRef="#ctx0" brushRef="#br0" timeOffset="7460">5173 233,'8'0,"10"-5,11-4,11-5,4-4,-2-4,0-1,-8 0,-5-2,-7 1,-9 0,-5 0,-4-4,-3-1,-6 5,-10 6,-6 6,-8 5,2 12,-3 9,-1 10,-2 4,0 7,2 0,2-5,2-4,6-3,2 3,0-3,4-1,5-1,7 0,20 5,16 1,13-3,7-6,3-6,-4-6,-4-3,-5-2,-11-1</inkml:trace>
          <inkml:trace contextRef="#ctx0" brushRef="#br0" timeOffset="8633">5733 47,'0'-4,"4"-5,5-6,6 1,7-2,8-2,4 2,3 4,-1 4,-2 3,-3 3,-3 1,-2 5,-5 6,-7 5,-2 4,-2 7,-4 2,-2 6,-2-1,-2 3,0 4,0 1,-5 0,-8-1,-11-6,-13-2,-8-1,-12 1,-5-1,9-1,5-3,7-5,10-6</inkml:trace>
          <inkml:trace contextRef="#ctx0" brushRef="#br0" timeOffset="9851">6454 0,'-8'0,"-6"0,-9 0,-9 8,-6 7,-1 12,-2 6,2 1,4 3,4-1,7 1,4-1,5-4,1 2,4-2,2 2,4-1,2 2,9-1,15-2,20-7,27-8,29-10,14-11,-5-8,-8-6,-17-1,-22 0,-22-1,-17-2,-8 4,-7 0,-3 4</inkml:trace>
          <inkml:trace contextRef="#ctx0" brushRef="#br0" timeOffset="-6650">0 70,'0'3,"0"7,0 4,0 4,0 7,0 3,5 5,0 5,0-1,-1-1,-1-5,-1-2,-1-3,-1-1,0-2,0-8,0-11,0-9,-1-9,5-10,5-8,2-7,2-4,-1-4,1 3,0 5,-4 5,-3 4,2 8,-1 3,-2 1,3 3,4 5,-1 0,3 1,2 3,2 2,-1 5,0 4,-3 4,-4 4,-3 5,-3 2,-2 7,-2 2,-1 0,1-1,-1-1,0-1,1-2,0 0,-1 0,1-1,0 0,0 0,0 0,0 0,1-4</inkml:trace>
          <inkml:trace contextRef="#ctx0" brushRef="#br0" timeOffset="-4500">537 46,'-4'0,"-5"0,-2 4,2 5,-2 5,1 5,3 10,2 4,1 1,3-1,0-3,1-2,1-3,-1 0,1-2,3-3,1-3,4-3,4-5,4-3,4-3,5-2,6-1,3-1,-2 0,2-3,-1-2,-3-3,-2-1,-6-2,-4 1,-4-2,-5-2,-4-3,-3-2,-3-2,0-1,-1-5,0-1,0-4,-4 0,-4 2,-6 1,-3 3,-7 5,-7 7,-2 6,0 4,3 4,2 1,2 1,2 0,1 0,1 8,4 6,6 5,4-1</inkml:trace>
          <inkml:trace contextRef="#ctx0" brushRef="#br0" timeOffset="-2400">1049 93,'0'5,"0"8,4 6,1 12,0 9,-1 5,3 3,0 2,-1-5,-1-5,-2-14,-1-19,-2-22,1-21,-2-17,5-6,1 2,4 8,0 7,2 8,4 9,0 4,0 3,2 4,10-7,4-1,-3 0,2 4,0 4,-6 9,-3 10,-4 11,-6 7,-4 8,0 6,-1 5,-1 7,-2 11,-1 4,-1-2,-1-7,0-9,0-9,-1-10</inkml:trace>
          <inkml:trace contextRef="#ctx0" brushRef="#br0" timeOffset="-1460">1724 255,'8'0,"18"-3,25-3,16 1,4-3,-6 0,-10 1,-11 2,-12 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49.169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045985A-C51F-4303-8CB1-83B34581D709}" emma:medium="tactile" emma:mode="ink">
          <msink:context xmlns:msink="http://schemas.microsoft.com/ink/2010/main" type="inkDrawing" rotatedBoundingBox="20288,11734 20630,16132 20490,16143 20149,11745" semanticType="callout" shapeName="Other">
            <msink:sourceLink direction="with" ref="{40B3A4C2-7D69-4E1F-B3E1-C40E78674F1D}"/>
            <msink:sourceLink direction="with" ref="{E37AC92A-158F-415A-9C19-1D2B2ACBB889}"/>
          </msink:context>
        </emma:interpretation>
      </emma:emma>
    </inkml:annotationXML>
    <inkml:trace contextRef="#ctx0" brushRef="#br0">0 168,'0'-4,"0"-9,0-6,0-4,0-6,0-3,0 2,0 12,0 18,0 21,0 10,0 9,0 9,0 0,4 7,5 11,2 21,2 19,3 8,-1-4,-3-13,-4-11,1-9,-1 15,-2 18,-2 19,-1 11,-2 20,-1 36,0 19,0-3,-1-15,1-16,3-12,7 1,8 3,5 0,7-3,-1-17,-3-24,-1-18,-5-20,-5-21,-3-20,-2-10,1-8,-2-1,-1-3,-4-2,-1 2,-2 4,0 1,-1-6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1.03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40B3A4C2-7D69-4E1F-B3E1-C40E78674F1D}" emma:medium="tactile" emma:mode="ink">
          <msink:context xmlns:msink="http://schemas.microsoft.com/ink/2010/main" type="inkDrawing" rotatedBoundingBox="19617,15641 29040,15335 29044,15444 19621,15750" shapeName="Other">
            <msink:destinationLink direction="with" ref="{D045985A-C51F-4303-8CB1-83B34581D709}"/>
            <msink:destinationLink direction="with" ref="{3E0C96CA-6407-4111-8FA3-C67AC313D53F}"/>
          </msink:context>
        </emma:interpretation>
      </emma:emma>
    </inkml:annotationXML>
    <inkml:trace contextRef="#ctx0" brushRef="#br0">0 306,'8'0,"19"0,32 0,37 0,39-4,56-9,70-7,39-3,11 2,-7 4,-19 6,-12 0,-3 2,-13 3,-26 2,-41 2,-44 1,-47-3,-29-1,-2 1,7 0,14 2,13 0,15 1,25 1,39-4,37-1,20 0,2-3,-9 0,-7-2,1-4,11 0,-4 3,-5 0,-6-4,-1 3,10 1,17 4,11 3,-8 2,-18 1,-28 1,-22 1,-22-1,-10 1,1 4,-2 0,-10 4,-20 1,-28-2,-28-2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3.5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E0C96CA-6407-4111-8FA3-C67AC313D53F}" emma:medium="tactile" emma:mode="ink">
          <msink:context xmlns:msink="http://schemas.microsoft.com/ink/2010/main" type="inkDrawing" rotatedBoundingBox="21691,10740 27168,11430 26790,14428 21314,13739" semanticType="callout" shapeName="Other">
            <msink:sourceLink direction="with" ref="{40B3A4C2-7D69-4E1F-B3E1-C40E78674F1D}"/>
          </msink:context>
        </emma:interpretation>
      </emma:emma>
    </inkml:annotationXML>
    <inkml:trace contextRef="#ctx0" brushRef="#br0">0 407,'0'8,"4"10,6 11,8 3,5 5,12 0,10 6,6 3,3 2,3 4,-3 6,-4 5,-2 7,-1 4,3 5,5-3,9-3,10-1,11-10,12 2,5 0,1 2,-1 2,-7 9,-2 7,-6 1,-10-2,-6-3,-3-3,-1-7,11-7,17-3,19-4,15-2,-3-4,-11-10,-13-7,-17-10,-13-1,-9 0,2 0,9 0,17 5,7-3,0-5,-9-6,-12-5,-7-8,-7-4,-7-5,3-9,8-14,7-4,4-5,-8 1,-11 7,-12 5,1 0,5-4,10-8,5-13,7-13,3-16,0-13,-9-3,-13 0,-7 0,-9 6,1-6,2-18,1-21,5-14,6-6,10 0,17-9,23-12,9 9,-11 25,-15 32,-18 37,-22 26,-18 21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08:56.10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C80122A-6558-436C-9D46-0F46A6CAAFB8}" emma:medium="tactile" emma:mode="ink">
          <msink:context xmlns:msink="http://schemas.microsoft.com/ink/2010/main" type="writingRegion" rotatedBoundingBox="22248,16181 26425,16009 26456,16761 22279,16933"/>
        </emma:interpretation>
      </emma:emma>
    </inkml:annotationXML>
    <inkml:traceGroup>
      <inkml:annotationXML>
        <emma:emma xmlns:emma="http://www.w3.org/2003/04/emma" version="1.0">
          <emma:interpretation id="{A461A8E6-B6E7-4B19-92D3-A2C90047CC36}" emma:medium="tactile" emma:mode="ink">
            <msink:context xmlns:msink="http://schemas.microsoft.com/ink/2010/main" type="paragraph" rotatedBoundingBox="22248,16181 26425,16009 26456,16761 22279,16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400293-29E6-4482-83C2-87297388CFE9}" emma:medium="tactile" emma:mode="ink">
              <msink:context xmlns:msink="http://schemas.microsoft.com/ink/2010/main" type="line" rotatedBoundingBox="22248,16181 26425,16009 26456,16761 22279,16933"/>
            </emma:interpretation>
          </emma:emma>
        </inkml:annotationXML>
        <inkml:traceGroup>
          <inkml:annotationXML>
            <emma:emma xmlns:emma="http://www.w3.org/2003/04/emma" version="1.0">
              <emma:interpretation id="{E37AC92A-158F-415A-9C19-1D2B2ACBB889}" emma:medium="tactile" emma:mode="ink">
                <msink:context xmlns:msink="http://schemas.microsoft.com/ink/2010/main" type="inkWord" rotatedBoundingBox="22248,16181 26425,16009 26456,16761 22279,16933">
                  <msink:destinationLink direction="with" ref="{D045985A-C51F-4303-8CB1-83B34581D709}"/>
                </msink:context>
              </emma:interpretation>
              <emma:one-of disjunction-type="recognition" id="oneOf0">
                <emma:interpretation id="interp0" emma:lang="en-US" emma:confidence="1">
                  <emma:literal>convex</emma:literal>
                </emma:interpretation>
                <emma:interpretation id="interp1" emma:lang="en-US" emma:confidence="0">
                  <emma:literal>convene</emma:literal>
                </emma:interpretation>
                <emma:interpretation id="interp2" emma:lang="en-US" emma:confidence="0">
                  <emma:literal>Convex</emma:literal>
                </emma:interpretation>
                <emma:interpretation id="interp3" emma:lang="en-US" emma:confidence="0">
                  <emma:literal>convex,</emma:literal>
                </emma:interpretation>
                <emma:interpretation id="interp4" emma:lang="en-US" emma:confidence="0">
                  <emma:literal>conven</emma:literal>
                </emma:interpretation>
              </emma:one-of>
            </emma:emma>
          </inkml:annotationXML>
          <inkml:trace contextRef="#ctx0" brushRef="#br0">425 1,'-4'0,"-6"0,-4 0,-4 0,-4 0,-1 0,-1 0,0 0,0 0,0 0,0 0,0 4,1 9,-1 10,1 10,4 6,1 2,-1 0,0 3,3 0,3-2,5-1,3 1,3-4,2 1,0-3,1 1,0-3,4-2,4-8,6-2,8-7,11-4,9-6,8-2,8-2,-3-2,-6 0,-8 0,-12 0</inkml:trace>
          <inkml:trace contextRef="#ctx0" brushRef="#br0" timeOffset="1661">938 25,'-4'0,"-5"0,-5 0,-5 4,-2 5,2 6,4 3,1 7,3 3,3 1,-1 3,1 1,2-2,2 2,1-1,2 2,5 0,5-3,14-2,6-2,3-6,3-2,0-5,2-4,3-5,2-6,-2-7,-4-3,-7-7,-10-4,-7-3,-3-1,-2-7,-2-11,-2-10,2-3,0 4,0 7,-5 12,-7 7,-6 8,-5 8,-11 5,-4 4,-6 2,1-2,3-2,7 5,9 1</inkml:trace>
          <inkml:trace contextRef="#ctx0" brushRef="#br0" timeOffset="3342">1450 47,'0'4,"0"6,0 8,0 5,0 7,0 11,0 5,0 0,0-5,0-5,0-5,0-11,0-13,0-12,0-14,0-14,0-14,4-11,1 1,4 5,4 9,4 11,7 11,8 5,5 1,2 4,-3 3,-4 3,-2 2,-3 3,-2 4,-5 5,-7 10,-4 9,-5 12,-2 3,-2 2,-1-2,-1-5,1-5,0-4,1-3,0-6</inkml:trace>
          <inkml:trace contextRef="#ctx0" brushRef="#br0" timeOffset="5095">2033-68,'0'4,"0"5,0 5,4 5,1 6,9 7,4 6,8 5,0-2,-2-3,1-8,-2-6,1-6,-5-3,-1-3,-4-1,0-9,-3-17,1-19,3-10,2-6,2-3,3 0,-4 5,-4 7,0 6,-4 9</inkml:trace>
          <inkml:trace contextRef="#ctx0" brushRef="#br0" timeOffset="6749">2638 211,'0'-4,"4"-1,9-4,7-4,3 0,6-2,2-2,0 1,-6 1,-2 1,-6-3,-6-12,-4-9,-4-9,-6 3,-6 9,-11 10,0 18,-6 14,-2 13,-1 8,2 3,0-5,6-1,6-2,5 3,5 10,3 13,2 12,1 10,4 1,1-7,4-15,4-12,4-13,10-10,13-8,7-5,-1-3,-4-1,-6 0,0-8,-4-6,-7-9,-8 1</inkml:trace>
          <inkml:trace contextRef="#ctx0" brushRef="#br0" timeOffset="17672">3315-162,'4'0,"5"0,9 0,6 0,2 4,-3 9,-5 10,-7 14,-4 8,-3 4,-7-2,-7-1,-5-5,-4-5,-4 0,0-8,2-3,2-7,3-5</inkml:trace>
          <inkml:trace contextRef="#ctx0" brushRef="#br0" timeOffset="19374">3641-185,'-4'0,"-5"4,-5 5,-1 9,-5 13,-3 6,2 0,1 2,4-2,4-3,5-4,3-2,2-3,2-1,1 7,0 2,4 0,5-6,12-3,7-3,7-4,4-5,0-1,-3-2,-4-2,4-4,5 3,2 0,-3-1,1-1,-4-2,1-1,-8-4,-4-2,5-4,-3-8,-3-2,-5 3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2:57.43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995179F-3112-427C-AC44-4F7D4497D37D}" emma:medium="tactile" emma:mode="ink">
          <msink:context xmlns:msink="http://schemas.microsoft.com/ink/2010/main" type="inkDrawing" rotatedBoundingBox="4112,3934 4287,10804 4181,10807 4006,3937" semanticType="callout" shapeName="Other">
            <msink:destinationLink direction="with" ref="{8207169F-2EF1-44B8-AC76-E5BD9E1289D0}"/>
          </msink:context>
        </emma:interpretation>
      </emma:emma>
    </inkml:annotationXML>
    <inkml:trace contextRef="#ctx0" brushRef="#br0">1 1,'0'3,"3"14,3 16,-1 18,3 40,4 44,0 23,2 8,-2 4,2 16,-2 17,1 17,2 18,3 49,-2 54,-3 25,-5 45,-3 64,-2 14,-2-16,-1-25,-1-38,0-52,0-60,1-53,0-48,-1-41,1-40,0-36,0-31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2:58.35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AFC0160-BB04-4E0A-AA47-F8872A0006AD}" emma:medium="tactile" emma:mode="ink">
          <msink:context xmlns:msink="http://schemas.microsoft.com/ink/2010/main" type="inkDrawing" rotatedBoundingBox="3142,9558 13811,9712 13809,9825 3140,9671" shapeName="Other"/>
        </emma:interpretation>
      </emma:emma>
    </inkml:annotationXML>
    <inkml:trace contextRef="#ctx0" brushRef="#br0">4 29,'-4'0,"15"0,53 0,82 0,176 0,195 0,224-8,179-2,117 0,79 22,-7 20,-58 13,-100-1,-149-8,-163-14,-154-19,-140-14,-121-9,-94-1,-70 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4:32:07.571"/>
    </inkml:context>
    <inkml:brush xml:id="br0">
      <inkml:brushProperty name="width" value="0.05" units="cm"/>
      <inkml:brushProperty name="height" value="0.05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A3901D82-675B-4C71-BFCF-E61F242CBCD0}" emma:medium="tactile" emma:mode="ink">
          <msink:context xmlns:msink="http://schemas.microsoft.com/ink/2010/main" type="writingRegion" rotatedBoundingBox="11006,8807 11161,8807 11161,11159 11006,11159"/>
        </emma:interpretation>
      </emma:emma>
    </inkml:annotationXML>
    <inkml:traceGroup>
      <inkml:annotationXML>
        <emma:emma xmlns:emma="http://www.w3.org/2003/04/emma" version="1.0">
          <emma:interpretation id="{6CBF4EA1-73AC-4548-8D1A-837C9FCE38D7}" emma:medium="tactile" emma:mode="ink">
            <msink:context xmlns:msink="http://schemas.microsoft.com/ink/2010/main" type="paragraph" rotatedBoundingBox="11006,8807 11161,8807 11161,11159 11006,11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9B5A32-E350-4720-94C4-083F3BB2584A}" emma:medium="tactile" emma:mode="ink">
              <msink:context xmlns:msink="http://schemas.microsoft.com/ink/2010/main" type="line" rotatedBoundingBox="11006,8807 11161,8807 11161,11159 11006,11159"/>
            </emma:interpretation>
          </emma:emma>
        </inkml:annotationXML>
        <inkml:traceGroup>
          <inkml:annotationXML>
            <emma:emma xmlns:emma="http://www.w3.org/2003/04/emma" version="1.0">
              <emma:interpretation id="{08092B8A-1930-4215-9B74-5A5790F75FC4}" emma:medium="tactile" emma:mode="ink">
                <msink:context xmlns:msink="http://schemas.microsoft.com/ink/2010/main" type="inkWord" rotatedBoundingBox="11006,8807 11161,8807 11161,11159 11006,11159"/>
              </emma:interpretation>
              <emma:one-of disjunction-type="recognition" id="oneOf0">
                <emma:interpretation id="interp0" emma:lang="en-US" emma:confidence="0">
                  <emma:literal>i,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"I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1 0,'0'4,"0"5,0 6,0 3,0 3,0 2,0 1,0 1,0-1,0 0,0-4</inkml:trace>
          <inkml:trace contextRef="#ctx0" brushRef="#br0" timeOffset="1921">48 466,'0'4,"0"9,0 6,0 5,0-3</inkml:trace>
          <inkml:trace contextRef="#ctx0" brushRef="#br0" timeOffset="3702">48 792,'0'4,"0"5,0 9,0 10,0 7,0 3,0 1,0 0,0-8</inkml:trace>
          <inkml:trace contextRef="#ctx0" brushRef="#br0" timeOffset="5155">71 1352,'0'4,"0"5,0 5,0 5,0 2,0 2,0 1,0-4</inkml:trace>
          <inkml:trace contextRef="#ctx0" brushRef="#br0" timeOffset="8046">141 1817,'0'4,"0"5,0 6,0 3,0 3,0 2,0 1,0 0,-4-3,-2-3,1 1,1 1,1 1,-3-4,0 1,1-1,-3 7,0 1,1 6,2 1,2-1,2-2,0-2,1-1,0-5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28.93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207169F-2EF1-44B8-AC76-E5BD9E1289D0}" emma:medium="tactile" emma:mode="ink">
          <msink:context xmlns:msink="http://schemas.microsoft.com/ink/2010/main" type="inkDrawing" rotatedBoundingBox="4588,3749 13779,8601 12797,10461 3607,5609" semanticType="callout" shapeName="Other">
            <msink:sourceLink direction="with" ref="{2995179F-3112-427C-AC44-4F7D4497D37D}"/>
            <msink:sourceLink direction="with" ref="{6AC6BB76-CEDD-4BA6-AF84-BC4499FE976E}"/>
          </msink:context>
        </emma:interpretation>
      </emma:emma>
    </inkml:annotationXML>
    <inkml:trace contextRef="#ctx0" brushRef="#br0">1 1,'0'4,"0"5,0 5,0 4,0 4,0 1,0 5,0 9,0 11,4 9,1 6,4 1,0-3,3-3,3-5,0-2,0-7,2-2,2 3,2 10,5 3,6 13,6 5,4 1,-1 1,-4-10,-3-9,-1-5,-1-5,1 1,-4 4,-4 9,-2 10,4 3,0-2,0-6,0-3,2-9,1-5,7-4,5 6,11 14,17 19,16 15,9 2,1 0,-5-11,-13-16,-12-17,-6-3,-1-3,5 1,8 12,12 18,14 14,11 7,11-3,1-6,-1-17,-12-12,-21-15,-14-16,-10-10,-9-5,-5-7,-3 3,-6 2,-2 2,2 5,-4 2,-2 1,-5-5,-2-3,-2-5,-1 0,-1-4,4 0,1-2,3-2,6 1,3-1,3 2,-2 0,-3-3,-5-1,-8 1,0 0,0 3,-1-1,3 2,2 4,-1-1,0 0,-2-1,3-3,0 1,4 2,3 3,9-1,7 4,3 8,1 3,-2 3,-2 2,-6-3,-3 2,0-1,0-2,4 2,15 2,24 5,25-2,13-7,10-5,2 1,-7 5,-9-1,3 4,16 3,20 3,23 3,-1-7,-10-5,-22-8,-34-8,-31-7,-26-5,-16-3,-10-2,-3 0,-3-1,7 5,9 1,5 0,8-1,-3 0,-6-1,-7-1,-1-1,-1 0,-1 0,0 0,-1 0,0 0,-1 0,-2-1,-3 1,1 0,4 0,0 0,-2 0,-2 0,-2 0,-3 0,3 0,1 4,-1 2,3-1,0 3,-1 0,2-1,-1-2,-1-2,2 3,8 0,4-1,4 3,0 0,1-2,-4-1,-2-2,-5-1,0-2,2 4,0 2,-1-2,-4 4,4 0,0 2,1 0,1-2,-2-2,0-2,-2-2,-4-2,-3 0,-4 0,-1 0,-1-1,-1 1,-1 0,1-1,-4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36.21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26CC397B-BDA4-4CFF-BA8F-F8A66BC4986D}" emma:medium="tactile" emma:mode="ink">
          <msink:context xmlns:msink="http://schemas.microsoft.com/ink/2010/main" type="inkDrawing" rotatedBoundingBox="19072,3045 19513,10107 19421,10113 18980,3051" semanticType="callout" shapeName="Other">
            <msink:sourceLink direction="with" ref="{39810881-B6CE-4198-8496-77D441AB7AA8}"/>
            <msink:sourceLink direction="with" ref="{C95E029C-2CCE-4D41-BCDA-EEC3E810B4D8}"/>
          </msink:context>
        </emma:interpretation>
      </emma:emma>
    </inkml:annotationXML>
    <inkml:trace contextRef="#ctx0" brushRef="#br0">0 0,'0'5,"0"8,0 18,4 28,6 39,8 43,2 25,0 9,6 13,2 26,0 21,-4 6,-7 6,-2 24,-3 53,-1 31,-1 34,1 19,-1-13,-2-42,1-53,3-50,4-39,3-25,2-15,-3-18,0-14,-3-20,-4-17,0-15,-2-6,-3 3,-2-1,-1 1,-2-5,-1-5,-1-11,1-12,0-6,-1-8,1-6,0-4,0 2,0 2,4 10,1 8,0 5,-1-4,-1-9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37.8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9810881-B6CE-4198-8496-77D441AB7AA8}" emma:medium="tactile" emma:mode="ink">
          <msink:context xmlns:msink="http://schemas.microsoft.com/ink/2010/main" type="inkDrawing" rotatedBoundingBox="18596,9490 30551,9598 30549,9776 18594,9669" shapeName="Other">
            <msink:destinationLink direction="with" ref="{26CC397B-BDA4-4CFF-BA8F-F8A66BC4986D}"/>
          </msink:context>
        </emma:interpretation>
      </emma:emma>
    </inkml:annotationXML>
    <inkml:trace contextRef="#ctx0" brushRef="#br0">0 119,'12'0,"31"-4,49-5,56-5,50 0,59-2,72 2,37-1,3 3,-2 3,-7 3,-10 2,-17 3,-33 0,-56 1,-61 1,-46 0,-11-1,9 1,21-1,36 0,56 0,54 0,38 0,29 0,79 0,81 0,75 12,76 12,22 9,-49 0,-100-6,-116-8,-112-7,-96-5,-71-5,-35-1,-18-2,-11-1,-10-3,-7-6,-9 0,-12-2,-12 0,-13 4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47.59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20EB0137-923E-41AC-ACA4-DD62506E68BC}" emma:medium="tactile" emma:mode="ink">
          <msink:context xmlns:msink="http://schemas.microsoft.com/ink/2010/main" type="inkDrawing" rotatedBoundingBox="19437,9529 25875,2460 27197,3664 20759,10732" semanticType="callout" shapeName="Other">
            <msink:sourceLink direction="with" ref="{C95E029C-2CCE-4D41-BCDA-EEC3E810B4D8}"/>
            <msink:sourceLink direction="with" ref="{1972B619-7D3E-4B11-AC4A-FC9A239D2397}"/>
          </msink:context>
        </emma:interpretation>
      </emma:emma>
    </inkml:annotationXML>
    <inkml:trace contextRef="#ctx0" brushRef="#br0">6753 1,'0'4,"0"5,0 5,0 5,0 6,0 7,0 2,0 3,-3-4,-3-5,1-2,-3-6,0-2,1-1,2 1,-2 6,-4 2,0 9,2 2,-2-1,1 2,-1-3,1-2,2-4,-1-6,0 1,-2 0,-3 4,-3 5,2 9,-2 9,-1 8,-1-2,2-7,0 0,-1-5,-2-1,-4-1,1 0,0 1,1 1,0 0,-4 9,-6 7,-10 9,-12 8,-14 11,-11 18,-4 35,-3 32,-8 23,-3 5,-5-4,-9 8,-13 29,-26 29,-26 18,-15-4,-3-17,7-18,13-21,11-18,15-24,11-30,18-28,5-28,-9-18,7-21,17-21,16-12,15-5,7-6,6-1,0 2,6 3,7-2,3 6,4-1,0 5,2 2,3 5,-2 1,1-1,1-1,3-1,-3-3,-4 0,0-2,-2-3,-3-3,1-3,3 0,0-3,5 1,1-1,-4 0,1 4,1-2,-1 6,-4-1,0 0,3 2,-1 0,-3 2,1 1,-5 4,-4 1,-2 1,-1-2,0 0,4-6,5-2,2-4,-1-1,2 1,-4 3,-4 1,1 2,1-3,-1-5,0 1,-2-4,-1 2,0 2,-4-1,-2-3,-4-3,0-3,5-2,4-1,5-1,-1 4,-2 0,3 0,1 4,-1 0,-5-1,-3-2,0-2,4-1,6-1,2-1,4 0,2-1,1 1,0 0,2-1,5 1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3:56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2527BAF4-B6A8-4702-974E-9EC49EAA08A4}" emma:medium="tactile" emma:mode="ink">
          <msink:context xmlns:msink="http://schemas.microsoft.com/ink/2010/main" type="writingRegion" rotatedBoundingBox="6707,3531 9144,2589 9747,4150 7310,5091"/>
        </emma:interpretation>
      </emma:emma>
    </inkml:annotationXML>
    <inkml:traceGroup>
      <inkml:annotationXML>
        <emma:emma xmlns:emma="http://www.w3.org/2003/04/emma" version="1.0">
          <emma:interpretation id="{CE59CD6F-0248-4493-85D0-218047215850}" emma:medium="tactile" emma:mode="ink">
            <msink:context xmlns:msink="http://schemas.microsoft.com/ink/2010/main" type="paragraph" rotatedBoundingBox="6707,3531 9144,2589 9747,4150 7310,5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329D90-A8FC-492A-BA42-C7C06F57A6FB}" emma:medium="tactile" emma:mode="ink">
              <msink:context xmlns:msink="http://schemas.microsoft.com/ink/2010/main" type="line" rotatedBoundingBox="6707,3531 9144,2589 9747,4150 7310,5091"/>
            </emma:interpretation>
          </emma:emma>
        </inkml:annotationXML>
        <inkml:traceGroup>
          <inkml:annotationXML>
            <emma:emma xmlns:emma="http://www.w3.org/2003/04/emma" version="1.0">
              <emma:interpretation id="{4B88F261-E626-42BB-9AA8-6B4B45764780}" emma:medium="tactile" emma:mode="ink">
                <msink:context xmlns:msink="http://schemas.microsoft.com/ink/2010/main" type="inkWord" rotatedBoundingBox="6707,3531 9144,2589 9747,4150 7310,5091"/>
              </emma:interpretation>
              <emma:one-of disjunction-type="recognition" id="oneOf0">
                <emma:interpretation id="interp0" emma:lang="en-US" emma:confidence="0">
                  <emma:literal>Y=1</emma:literal>
                </emma:interpretation>
                <emma:interpretation id="interp1" emma:lang="en-US" emma:confidence="0">
                  <emma:literal>y "</emma:literal>
                </emma:interpretation>
                <emma:interpretation id="interp2" emma:lang="en-US" emma:confidence="0">
                  <emma:literal>y Y</emma:literal>
                </emma:interpretation>
                <emma:interpretation id="interp3" emma:lang="en-US" emma:confidence="0">
                  <emma:literal>y,</emma:literal>
                </emma:interpretation>
                <emma:interpretation id="interp4" emma:lang="en-US" emma:confidence="0">
                  <emma:literal>y H</emma:literal>
                </emma:interpretation>
              </emma:one-of>
            </emma:emma>
          </inkml:annotationXML>
          <inkml:trace contextRef="#ctx0" brushRef="#br0">1 16,'4'0,"5"8,1 22,3 27,7 22,8 6,4-3,0-8,-2-17,-2-17,-1-16,-2-12,-1-8,0-5,-5-10,-5-11,-2-14,-2-12,1-6,-1-2,-3 0,2 7,-1 7,-2 6,-2 3,3 1,0 4,-2 1,-1 3,-1 12,6 32,10 49,6 40,2 25,1 6,-5-9,-2-11,-4-6,-6-3,-4-4,-12-4,-12-9,-12-11,-16-13,-9-9,1-16,2-12,5-11,7-5,1-6,5-4,2-4,8-6,7-11,7-11,8-16,12-22,17-20,23-7,15-5,15 3,7 8,0 7,-7 8,-6 1,-11-5,-9-9,-10-3,-8 10,-10 12,-11 15,-7 14</inkml:trace>
          <inkml:trace contextRef="#ctx0" brushRef="#br0" timeOffset="1663">1399 505,'20'0,"34"0,28-4,19-5,5-5,-11-1,-19 4,-22 2</inkml:trace>
          <inkml:trace contextRef="#ctx0" brushRef="#br0" timeOffset="887">1330 227,'12'0,"19"0,25-8,15-11,7-1,-2 2,-10 4,-16 0,-17 3</inkml:trace>
          <inkml:trace contextRef="#ctx0" brushRef="#br0" timeOffset="2691">2261-193,'0'-4,"0"10,4 25,1 22,4 18,5 25,3 32,-1 21,1 2,-3-13,-3-22,-4-27,-3-29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01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8A019889-E122-4722-BE3A-FB346D20504E}" emma:medium="tactile" emma:mode="ink">
          <msink:context xmlns:msink="http://schemas.microsoft.com/ink/2010/main" type="writingRegion" rotatedBoundingBox="20270,2152 22911,1597 23140,2687 20498,3241"/>
        </emma:interpretation>
      </emma:emma>
    </inkml:annotationXML>
    <inkml:traceGroup>
      <inkml:annotationXML>
        <emma:emma xmlns:emma="http://www.w3.org/2003/04/emma" version="1.0">
          <emma:interpretation id="{2C287386-34CB-4A90-9461-5F6D112F82D0}" emma:medium="tactile" emma:mode="ink">
            <msink:context xmlns:msink="http://schemas.microsoft.com/ink/2010/main" type="paragraph" rotatedBoundingBox="20270,2152 22911,1597 23140,2687 20498,3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F910FD-E28A-4A99-93E6-9BE71DFAC83E}" emma:medium="tactile" emma:mode="ink">
              <msink:context xmlns:msink="http://schemas.microsoft.com/ink/2010/main" type="line" rotatedBoundingBox="20270,2152 22911,1597 23140,2687 20498,3241"/>
            </emma:interpretation>
          </emma:emma>
        </inkml:annotationXML>
        <inkml:traceGroup>
          <inkml:annotationXML>
            <emma:emma xmlns:emma="http://www.w3.org/2003/04/emma" version="1.0">
              <emma:interpretation id="{C95E029C-2CCE-4D41-BCDA-EEC3E810B4D8}" emma:medium="tactile" emma:mode="ink">
                <msink:context xmlns:msink="http://schemas.microsoft.com/ink/2010/main" type="inkWord" rotatedBoundingBox="20270,2152 22911,1597 23140,2687 20498,3241">
                  <msink:destinationLink direction="with" ref="{20EB0137-923E-41AC-ACA4-DD62506E68BC}"/>
                  <msink:destinationLink direction="with" ref="{26CC397B-BDA4-4CFF-BA8F-F8A66BC4986D}"/>
                </msink:context>
              </emma:interpretation>
              <emma:one-of disjunction-type="recognition" id="oneOf0">
                <emma:interpretation id="interp0" emma:lang="en-US" emma:confidence="0">
                  <emma:literal>Y=0</emma:literal>
                </emma:interpretation>
                <emma:interpretation id="interp1" emma:lang="en-US" emma:confidence="0">
                  <emma:literal>y=0</emma:literal>
                </emma:interpretation>
                <emma:interpretation id="interp2" emma:lang="en-US" emma:confidence="0">
                  <emma:literal>Y=o</emma:literal>
                </emma:interpretation>
                <emma:interpretation id="interp3" emma:lang="en-US" emma:confidence="0">
                  <emma:literal>Ye-o</emma:literal>
                </emma:interpretation>
                <emma:interpretation id="interp4" emma:lang="en-US" emma:confidence="0">
                  <emma:literal>Y-O</emma:literal>
                </emma:interpretation>
              </emma:one-of>
            </emma:emma>
          </inkml:annotationXML>
          <inkml:trace contextRef="#ctx0" brushRef="#br0">1 1,'0'4,"0"13,8 20,14 23,8 9,2 1,0-11,-1-16,-3-15,-1-13,-2-8,-1-6,-1-11,0-7,0-6,0-2,0-4,-4-3,-1-2,0-1,-2 3,-5 2,-4 3,-3 2,-2 0,-2 18,0 25,3 29,5 27,2 12,2 0,0-11,-2-10,-4-8,-1-7,-3 1,-1 4,-1 0,-1-1,1-7,-1-6,1-6,-5-6,-4-7,-5-8,-4-2,-12-3,-11-4,-11-1,-1-3,4-1,8 0,10-4,10-10,9-14,22-18,22-10,17-10,12-3,11-4,2 1,0-3,-1-12,-9-7,-11-3,-7 2,-11 14,-11 20</inkml:trace>
          <inkml:trace contextRef="#ctx0" brushRef="#br0" timeOffset="815">886 422,'20'-4,"22"-10,28-9,18-6,5 3,-8 5,-15 7,-20 1,-14-1,-13-2,-10 2</inkml:trace>
          <inkml:trace contextRef="#ctx0" brushRef="#br0" timeOffset="1625">1026 724,'8'0,"10"0,19-8,42-15,35-15,22-17,-4-3,-16 9,-28 8,-30 11</inkml:trace>
          <inkml:trace contextRef="#ctx0" brushRef="#br0" timeOffset="3767">2261-209,'-4'0,"-1"4,-4 1,-1 4,2 5,2 3,2 3,2 6,-3 11,0 10,0 6,2-3,0-5,2-7,4-2,10 1,10 2,6 3,2-3,-1-3,-1-8,-6-5,-3-2,4-5,5-1,1-3,1-4,-2-3,-2-3,-1-5,-1-6,-5-9,-2-7,-4-1,-4-6,-1 4,0 2,-3-3,-3 0,0 1,-3-2,1-1,-2 1,1 2,-1 2,1-3,0 0,0-4,0 1,-4 1,-2 2,-6 2,-3 2,-2 5,-2 6,2 1,0 3,-1 4,-2 2,-1 2,-1 1,0 1,-2 1,1-1,-5 1,0-1,-1 1,2-1,0 0,2 0,5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16.67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C7F5534-33E2-4A05-AFCA-C6BC2A836674}" emma:medium="tactile" emma:mode="ink">
          <msink:context xmlns:msink="http://schemas.microsoft.com/ink/2010/main" type="writingRegion" rotatedBoundingBox="6831,10268 13480,9364 13753,11373 7104,12277"/>
        </emma:interpretation>
      </emma:emma>
    </inkml:annotationXML>
    <inkml:traceGroup>
      <inkml:annotationXML>
        <emma:emma xmlns:emma="http://www.w3.org/2003/04/emma" version="1.0">
          <emma:interpretation id="{6CFED34C-336A-41DA-B37C-4864CF2E73E1}" emma:medium="tactile" emma:mode="ink">
            <msink:context xmlns:msink="http://schemas.microsoft.com/ink/2010/main" type="paragraph" rotatedBoundingBox="6831,10268 13480,9364 13753,11373 7104,12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EC0FAE-B56A-4979-A5B5-A426B9C15B29}" emma:medium="tactile" emma:mode="ink">
              <msink:context xmlns:msink="http://schemas.microsoft.com/ink/2010/main" type="line" rotatedBoundingBox="6831,10268 13480,9364 13753,11373 7104,12277"/>
            </emma:interpretation>
          </emma:emma>
        </inkml:annotationXML>
        <inkml:traceGroup>
          <inkml:annotationXML>
            <emma:emma xmlns:emma="http://www.w3.org/2003/04/emma" version="1.0">
              <emma:interpretation id="{950887A2-BF87-4AA7-B5B6-899E79A4E41F}" emma:medium="tactile" emma:mode="ink">
                <msink:context xmlns:msink="http://schemas.microsoft.com/ink/2010/main" type="inkWord" rotatedBoundingBox="6831,10268 9501,9905 9774,11914 7104,12277"/>
              </emma:interpretation>
              <emma:one-of disjunction-type="recognition" id="oneOf0">
                <emma:interpretation id="interp0" emma:lang="en-US" emma:confidence="0">
                  <emma:literal>hold</emma:literal>
                </emma:interpretation>
                <emma:interpretation id="interp1" emma:lang="en-US" emma:confidence="0">
                  <emma:literal>hope)</emma:literal>
                </emma:interpretation>
                <emma:interpretation id="interp2" emma:lang="en-US" emma:confidence="0">
                  <emma:literal>hold)</emma:literal>
                </emma:interpretation>
                <emma:interpretation id="interp3" emma:lang="en-US" emma:confidence="0">
                  <emma:literal>hobo)</emma:literal>
                </emma:interpretation>
                <emma:interpretation id="interp4" emma:lang="en-US" emma:confidence="0">
                  <emma:literal>hehe)</emma:literal>
                </emma:interpretation>
              </emma:one-of>
            </emma:emma>
          </inkml:annotationXML>
          <inkml:trace contextRef="#ctx0" brushRef="#br0">1 1409,'0'-3,"4"-7,9-8,22-21,25-40,15-38,1-27,-7-9,-16 11,-16 20,-16 27,-10 19,-8 5,-3 4,-7 1,-6-1,-4 8,-4 14,2 18,5 18,3 18,5 20,3 29,2 35,-3 35,0 14,0-8,1-15,1-21,0-18,2-15,-1-11,1-10,1-5,-1-5,0-1,0 7,0 0,0-3,-4-8,-1-12,0-17,1-21,1-19,1-14,5-5,6 2,5 4,4 6,4 8,1 10,-3 6,3 7,-2 2,-1 4,0 3,1 3,0 3,-2 4,-2 3,1 3,1 5,-2 4,-1 3,-3 1,-3 2,-4 0,-2 4,-3 5,-1 5,0 5,-1 5,0 4,1-4,-1-1,1-10</inkml:trace>
          <inkml:trace contextRef="#ctx0" brushRef="#br0" timeOffset="18387">956 1106,'-4'0,"-5"0,-2 4,2 6,-1 4,0 4,2 8,-1 6,-4 10,1 14,3 13,-2 7,1 2,3 0,2-10,6-8,7-6,6-5,8-10,1-8,0-10,0-8,5-6,0-4,1-3,-2-2,0 0,-2-7,-5-7,-5-4,-2-7,-3-11,-3-14,-3-7,-2-5,-1-3,-2 1,1 8,-1 11,1 4,-1 7,1 4,0 4,-4 4,-1 0,-8 2,-6 4,1 1,-5 3,-2 5,-1 3,-1 3,2 2,0 1,4-4,3-4,-1-6,0-3,3 8,4 14,4 14,3 12,3 8,2 6,0-1,1-4,4-5,5-9,5-4,3-6,4-6,0-4,2-4,1-1,-1-2,0 0,0-1,0 1,-5 5,0 0,-1 1,-3-1</inkml:trace>
          <inkml:trace contextRef="#ctx0" brushRef="#br0" timeOffset="19573">1423 151,'0'4,"0"5,-4 9,-1 14,0 16,-3 13,-4 7,0 1,2-4,3-6,2 5,2 9,2 10,1-3,4-9,6-15,5-15,3-12,4-10,-3-9</inkml:trace>
          <inkml:trace contextRef="#ctx0" brushRef="#br0" timeOffset="20669">1632 430,'4'0,"9"0,7 0,7 0,7 0,6 0,-3 4,-5 5,-8 6,-8 3,-6 3,-5 2,-4 5,-2 1,0 1,0-2,-1-1,1-2,-4 0,-4-1,-2-1,-6 0,-4 0,-3 0,3-4</inkml:trace>
          <inkml:trace contextRef="#ctx0" brushRef="#br0" timeOffset="21977">2169 384,'-4'0,"-5"4,-6 6,-3 4,-3 4,-2 4,-1 1,4 0,1 2,3-1,6 0,3 0,4 0,1-1,2 1,1-1,4-4,5-1,5-3,4-1,6-3,4-3,0-3,-1-2,-5-2</inkml:trace>
          <inkml:trace contextRef="#ctx0" brushRef="#br0" timeOffset="22906">2308 58,'4'0,"5"0,6 4,-1 9,10 15,9 25,10 21,2 13,-3-1,-8-6,-10-13,-10-11,-6-9,-5-11,-3-2,-2-3,-8-3,-6 5,-4 2,0 2,5-1,4-6</inkml:trace>
        </inkml:traceGroup>
        <inkml:traceGroup>
          <inkml:annotationXML>
            <emma:emma xmlns:emma="http://www.w3.org/2003/04/emma" version="1.0">
              <emma:interpretation id="{6AC6BB76-CEDD-4BA6-AF84-BC4499FE976E}" emma:medium="tactile" emma:mode="ink">
                <msink:context xmlns:msink="http://schemas.microsoft.com/ink/2010/main" type="inkWord" rotatedBoundingBox="13326,9647 13515,9621 13703,11011 13515,11037">
                  <msink:destinationLink direction="with" ref="{8207169F-2EF1-44B8-AC76-E5BD9E1289D0}"/>
                </msink:context>
              </emma:interpretation>
              <emma:one-of disjunction-type="recognition" id="oneOf1">
                <emma:interpretation id="interp5" emma:lang="en-US" emma:confidence="0">
                  <emma:literal>;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24682">6503-572,'0'12,"0"15,0 12,0 11,4 5,1-4,0-5,-1-8,-1-5,-1-9</inkml:trace>
          <inkml:trace contextRef="#ctx0" brushRef="#br0" timeOffset="26907">6480 268,'4'0,"1"-4,4-5,0-9,-1-6,-2-2,2-1,-1 0,-1 1,-2 8,-1 12,-1 15,-2 9,0 10,0 8,4 6,0 12,5 12,0 7,3 3,-1-4,-2-6,-7-10,-7-14,-7-15,-2-8,-2-7,2-2,-2-2,4 1,-2-1,6-2,9-1,8-3,10 0,6-2,2 0,2 0,-6-5,-1 0,-6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4:56.3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10E3FE1-8B15-4429-88C0-B6F0C253E56A}" emma:medium="tactile" emma:mode="ink">
          <msink:context xmlns:msink="http://schemas.microsoft.com/ink/2010/main" type="writingRegion" rotatedBoundingBox="21649,9935 27991,9268 28183,11092 21841,11758"/>
        </emma:interpretation>
      </emma:emma>
    </inkml:annotationXML>
    <inkml:traceGroup>
      <inkml:annotationXML>
        <emma:emma xmlns:emma="http://www.w3.org/2003/04/emma" version="1.0">
          <emma:interpretation id="{170C8F85-2EC3-4185-A2CB-840FD9B75E4A}" emma:medium="tactile" emma:mode="ink">
            <msink:context xmlns:msink="http://schemas.microsoft.com/ink/2010/main" type="paragraph" rotatedBoundingBox="21649,9935 27991,9268 28183,11092 21841,11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045B26-38C9-4CC8-BB40-B73FEA76A8E2}" emma:medium="tactile" emma:mode="ink">
              <msink:context xmlns:msink="http://schemas.microsoft.com/ink/2010/main" type="line" rotatedBoundingBox="21649,9935 27991,9268 28183,11092 21841,11758"/>
            </emma:interpretation>
          </emma:emma>
        </inkml:annotationXML>
        <inkml:traceGroup>
          <inkml:annotationXML>
            <emma:emma xmlns:emma="http://www.w3.org/2003/04/emma" version="1.0">
              <emma:interpretation id="{1972B619-7D3E-4B11-AC4A-FC9A239D2397}" emma:medium="tactile" emma:mode="ink">
                <msink:context xmlns:msink="http://schemas.microsoft.com/ink/2010/main" type="inkWord" rotatedBoundingBox="21649,9935 24364,9649 24556,11473 21841,11758">
                  <msink:destinationLink direction="with" ref="{20EB0137-923E-41AC-ACA4-DD62506E68BC}"/>
                </msink:context>
              </emma:interpretation>
              <emma:one-of disjunction-type="recognition" id="oneOf0">
                <emma:interpretation id="interp0" emma:lang="en-US" emma:confidence="0">
                  <emma:literal>holy)</emma:literal>
                </emma:interpretation>
                <emma:interpretation id="interp1" emma:lang="en-US" emma:confidence="0">
                  <emma:literal>hold)</emma:literal>
                </emma:interpretation>
                <emma:interpretation id="interp2" emma:lang="en-US" emma:confidence="0">
                  <emma:literal>hole)</emma:literal>
                </emma:interpretation>
                <emma:interpretation id="interp3" emma:lang="en-US" emma:confidence="0">
                  <emma:literal>holey)</emma:literal>
                </emma:interpretation>
                <emma:interpretation id="interp4" emma:lang="en-US" emma:confidence="0">
                  <emma:literal>heh)</emma:literal>
                </emma:interpretation>
              </emma:one-of>
            </emma:emma>
          </inkml:annotationXML>
          <inkml:trace contextRef="#ctx0" brushRef="#br0">-6105 1677,'0'-4,"0"-9,0-22,4-25,5-19,2-7,2-1,-1 7,-2 8,-3 13,-7 8,-3 2,-2 0,-3 5,0 6,1 6,-3 8,1 20,2 30,2 23,2 15,1 8,1 1,1-2,1 5,3 11,6 5,4-7,1-13,-3-16,1-16,-2-12,-3-18,-3-27,2-22,4-13,0-1,1 5,4 9,6 9,8 8,7 9,0 2,-1 3,-4 3,-6 11,-9 15,-6 17,-6 9,-3 5,-2-2,-1-7,-1-5,1-6,0-5,0-6</inkml:trace>
          <inkml:trace contextRef="#ctx0" brushRef="#br0" timeOffset="2017">-5383 1700,'0'4,"0"10,-4 5,-1 8,0 12,1 14,1 15,2 3,0-3,0-4,1-5,8-10,11-12,2-9,5-8,3-9,-1-6,0-7,-5-8,-3-14,-4-14,-5-18,-5-10,-3-2,2 3,0 7,-1 11,-1 9,-1 7,-1 5,0-5,-1-5,-4-1,-6 6,0 5,-4 6,-2 7,-3 6,2 7,0 5,2 4,5 6,3 3,3 7,2 3,2 5,1 1,-1-2,1-2,0-2,-1 2,5 0,4-6,5-6,5-2,2-5,2-3,-3-4</inkml:trace>
          <inkml:trace contextRef="#ctx0" brushRef="#br0" timeOffset="8263">-4801 443,'0'4,"-4"6,-9 8,-6 5,-9 8,-2 5,-1 9,-3 12,5 5,-2 0,6-3,6-4,3-3,4-2,4-2,3-2,3 5,2 0,0 4,1 0,0-5,-1-7,1-3,3-4,5-5,6-3,3-6,7-4,8 0,5-4,4 1,0-3,4 0,-2-1,-5-3,-4-3,0-2,-3-2,-3 0,-1-2,-7 1</inkml:trace>
          <inkml:trace contextRef="#ctx0" brushRef="#br0" timeOffset="9579">-4568 885,'8'0,"6"0,6 0,2 0,2 0,1 0,0 0,-4 4,-6 13,-6 8,-3 7,-4 3,-2 3,0-2,-5-2,-5-3,-6-3,1-2,-5-2,1 4,-1-4,3-2,1 0,-1 4,2 1,4 0,4 3,3-3</inkml:trace>
          <inkml:trace contextRef="#ctx0" brushRef="#br0" timeOffset="10954">-4125 793,'-4'4,"-5"1,-2 4,2 4,-2 0,-3 2,1 2,-1 3,2 1,2 1,4 5,2 2,2 0,2-1,0-2,1 0,-1-2,1 0,3-5,6-1,4 0,8-3,5-4,1-4,0-3,-1-2,-1-2,-1-1,3 1,5-5,9-5,1-1,-3 2,-4 2,-9 2</inkml:trace>
          <inkml:trace contextRef="#ctx0" brushRef="#br0" timeOffset="12190">-3612 536,'8'0,"3"8,7 26,8 27,5 23,0 10,-5-8,-7-14,-6-12,-6-8,-4-1,-3 3,0 8,-2 5,-3 0,-6-5,-4-4,-3-8,-4-5,-5-9,-2-8,-1-5,-2-5,0-7,5-4</inkml:trace>
        </inkml:traceGroup>
        <inkml:traceGroup>
          <inkml:annotationXML>
            <emma:emma xmlns:emma="http://www.w3.org/2003/04/emma" version="1.0">
              <emma:interpretation id="{A0F987D5-443C-4F31-BFB4-34DC12BCE0C5}" emma:medium="tactile" emma:mode="ink">
                <msink:context xmlns:msink="http://schemas.microsoft.com/ink/2010/main" type="inkWord" rotatedBoundingBox="27795,9350 27997,9329 28164,10919 27963,10940"/>
              </emma:interpretation>
              <emma:one-of disjunction-type="recognition" id="oneOf1">
                <emma:interpretation id="interp5" emma:lang="en-US" emma:confidence="0">
                  <emma:literal>L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-9811">0 0,'0'4,"0"6,0 4,0 4,0 7,0 8,0 13,4 23,2 11,3 1,0-10,-1-13,-2-13,-2-9,-2-8,-1-8</inkml:trace>
          <inkml:trace contextRef="#ctx0" brushRef="#br0" timeOffset="-8170">46 1141,'4'0,"1"-4,4-13,5-16,3-10,-1-5,-3 1,-4 4,-3 7,1 4,-1 4,-1 12,-1 15,-2 24,-1 28,-1 17,0 9,4-4,1-4,0-9,-2-10,0-11,-1-3,-1 0,-1 1,-4-5,-1-4,-4-3,-5-1,-3-2,0 0,16-3,20-10,14-14,6-10,4-6,-6-1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12.07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CC869EC0-0561-4AD1-BAFF-10C00DE60C5B}" emma:medium="tactile" emma:mode="ink">
          <msink:context xmlns:msink="http://schemas.microsoft.com/ink/2010/main" type="inkDrawing" rotatedBoundingBox="12102,2874 16195,2829 16198,3029 12104,3073" shapeName="Other"/>
        </emma:interpretation>
      </emma:emma>
    </inkml:annotationXML>
    <inkml:trace contextRef="#ctx0" brushRef="#br0">1 35,'4'0,"6"0,6 0,5 5,2 1,3-1,0 0,1-2,0-1,0-1,0 0,-1-1,0 0,1-1,-1 1,-1 0,1 0,0 4,0 2,4-1,15 0,9 2,8 6,2 4,-1-1,-1-2,-4-5,2-3,0-3,-6 3,-8 0,-8 3,-5 1,-4-2,2-2,-1-2,5-2,4-1,0-1,3 0,-2 0,-3-1,5 1,0-5,-3-1,-3 0,-4 2,-3 0,-1 2,-2-3,-1-1,1-4,3 0,2 1,0 3,4-3,0-3,-2-1,3 3,0 2,-3 4,3 1,-1 2,3 1,-1 0,-2 1,-3-1,2 1,-1-1,0 0,2 0,-1 0,-1 0,2 0,5 0,4 0,3 0,-2 0,-4 0,-1 0,-2 0,-3 0,-4 0,-2 0,-1 0,2 0,6 0,5 0,0 0,2 0,-2 0,6 0,-2 0,-3 0,0 0,-3 0,-4 0,-3 0,-3 0,-2 0,-1-4,4-2,1 1,4 0,1 2,-2 1,-2 1,7 1,1 0,-2-5,-2 0,-4-1,-3-3,-1 0,-2 2,0-3,-5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25.883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0C08C021-ED3A-43D6-A62A-ED21E7EF0D71}" emma:medium="tactile" emma:mode="ink">
          <msink:context xmlns:msink="http://schemas.microsoft.com/ink/2010/main" type="writingRegion" rotatedBoundingBox="12525,3405 14445,3172 14584,4315 12664,4548"/>
        </emma:interpretation>
      </emma:emma>
    </inkml:annotationXML>
    <inkml:traceGroup>
      <inkml:annotationXML>
        <emma:emma xmlns:emma="http://www.w3.org/2003/04/emma" version="1.0">
          <emma:interpretation id="{EE226364-0E11-47AB-8E19-3A10FB7CEA3B}" emma:medium="tactile" emma:mode="ink">
            <msink:context xmlns:msink="http://schemas.microsoft.com/ink/2010/main" type="paragraph" rotatedBoundingBox="12525,3405 14445,3172 14584,4315 12664,4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06C3B7-A4B6-4453-8058-42043D29EA1B}" emma:medium="tactile" emma:mode="ink">
              <msink:context xmlns:msink="http://schemas.microsoft.com/ink/2010/main" type="line" rotatedBoundingBox="12525,3405 14445,3172 14584,4315 12664,4548"/>
            </emma:interpretation>
          </emma:emma>
        </inkml:annotationXML>
        <inkml:traceGroup>
          <inkml:annotationXML>
            <emma:emma xmlns:emma="http://www.w3.org/2003/04/emma" version="1.0">
              <emma:interpretation id="{492E742F-0546-4E8F-83A2-59C282366E23}" emma:medium="tactile" emma:mode="ink">
                <msink:context xmlns:msink="http://schemas.microsoft.com/ink/2010/main" type="inkWord" rotatedBoundingBox="12525,3405 14445,3172 14584,4315 12664,4548"/>
              </emma:interpretation>
              <emma:one-of disjunction-type="recognition" id="oneOf0">
                <emma:interpretation id="interp0" emma:lang="en-US" emma:confidence="0">
                  <emma:literal>YI</emma:literal>
                </emma:interpretation>
                <emma:interpretation id="interp1" emma:lang="en-US" emma:confidence="0">
                  <emma:literal>y =1</emma:literal>
                </emma:interpretation>
                <emma:interpretation id="interp2" emma:lang="en-US" emma:confidence="0">
                  <emma:literal>y •</emma:literal>
                </emma:interpretation>
                <emma:interpretation id="interp3" emma:lang="en-US" emma:confidence="0">
                  <emma:literal>y=1</emma:literal>
                </emma:interpretation>
                <emma:interpretation id="interp4" emma:lang="en-US" emma:confidence="0">
                  <emma:literal>y =</emma:literal>
                </emma:interpretation>
              </emma:one-of>
            </emma:emma>
          </inkml:annotationXML>
          <inkml:trace contextRef="#ctx0" brushRef="#br0">0 0,'0'4,"0"5,0 14,5 17,4 15,1 6,-1-4,-2-7,2-13,3-12,3-11,4-7,2-5,-2-7,-5-6,-1-14,2-6,2-6,3-4,0 0,-1 4,-5 24,-1 25,2 24,5 24,5 19,-4 19,-4 9,-5-6,-5-12,-4-17,-1-17,-3-14,0-10,0 2,-3-1,-2-2,-4-2,0-2,-2-5,-3-6,-3-6,-2-5,-2-2,-6 2,-1 0,0 0,1-1,2-1,4-8,7-16,6-20,3-14,5-10,0 2,2 9,1 9,3 12,5 13,1 5,2 2,7 3,9-5,6 1,6-1,7-2,0-2,-4 3,2-20,5-19,6-21,-3 0,-11 9,-12 19,-12 19</inkml:trace>
          <inkml:trace contextRef="#ctx0" brushRef="#br0" timeOffset="1006">978 418,'4'0,"9"0,11-4,9-1,10 0,3 1,0-2,1-2,-3 2,-6 2,-9 1</inkml:trace>
          <inkml:trace contextRef="#ctx0" brushRef="#br0" timeOffset="1929">1072 653,'4'0,"6"0,4 0,12 0,10 0,6 0,1 0,-4 0,-8-4,-10-2</inkml:trace>
          <inkml:trace contextRef="#ctx0" brushRef="#br0" timeOffset="3103">1934 163,'0'4,"0"9,0 11,0 13,0 7,0 6,0 1,0-4,0 2,0 4,0 2,0-5,0-7,0-11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0:15.97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6D5E95F-F199-43AF-B56A-C2995162A558}" emma:medium="tactile" emma:mode="ink">
          <msink:context xmlns:msink="http://schemas.microsoft.com/ink/2010/main" type="writingRegion" rotatedBoundingBox="7002,6843 14625,6532 14997,15644 7374,15955"/>
        </emma:interpretation>
      </emma:emma>
    </inkml:annotationXML>
    <inkml:traceGroup>
      <inkml:annotationXML>
        <emma:emma xmlns:emma="http://www.w3.org/2003/04/emma" version="1.0">
          <emma:interpretation id="{9648F6A8-F975-4960-B16E-0062A58B929F}" emma:medium="tactile" emma:mode="ink">
            <msink:context xmlns:msink="http://schemas.microsoft.com/ink/2010/main" type="paragraph" rotatedBoundingBox="7002,6843 14625,6532 14687,8045 7064,8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475952-7624-44D6-A6EB-796FDD8E1B34}" emma:medium="tactile" emma:mode="ink">
              <msink:context xmlns:msink="http://schemas.microsoft.com/ink/2010/main" type="line" rotatedBoundingBox="7002,6843 14625,6532 14687,8045 7064,8357"/>
            </emma:interpretation>
          </emma:emma>
        </inkml:annotationXML>
        <inkml:traceGroup>
          <inkml:annotationXML>
            <emma:emma xmlns:emma="http://www.w3.org/2003/04/emma" version="1.0">
              <emma:interpretation id="{DCCC15D5-4B60-4172-A5B3-C85EFFC6813D}" emma:medium="tactile" emma:mode="ink">
                <msink:context xmlns:msink="http://schemas.microsoft.com/ink/2010/main" type="inkWord" rotatedBoundingBox="7002,6843 10756,6690 10818,8203 7064,8357"/>
              </emma:interpretation>
              <emma:one-of disjunction-type="recognition" id="oneOf0">
                <emma:interpretation id="interp0" emma:lang="en-US" emma:confidence="0">
                  <emma:literal>h/0)=</emma:literal>
                </emma:interpretation>
                <emma:interpretation id="interp1" emma:lang="en-US" emma:confidence="0">
                  <emma:literal>h 10) =</emma:literal>
                </emma:interpretation>
                <emma:interpretation id="interp2" emma:lang="en-US" emma:confidence="0">
                  <emma:literal>h (0) =</emma:literal>
                </emma:interpretation>
                <emma:interpretation id="interp3" emma:lang="en-US" emma:confidence="0">
                  <emma:literal>hlo)=</emma:literal>
                </emma:interpretation>
                <emma:interpretation id="interp4" emma:lang="en-US" emma:confidence="0">
                  <emma:literal>h 10 =</emma:literal>
                </emma:interpretation>
              </emma:one-of>
            </emma:emma>
          </inkml:annotationXML>
          <inkml:trace contextRef="#ctx0" brushRef="#br0">0 1417,'0'-4,"0"-5,0-9,8-14,15-12,6-12,12-15,5-16,-4-9,-5-4,-10-1,-9 6,-7 9,-6 9,-3 10,-3 11,-1 8,0-1,1-2,-1-2,2 1,-1 5,1 7,-4 10,-1 6,-4 7,-1 11,3 9,-3 10,1 13,1 11,-1 15,1 25,1 33,3 17,1 10,2-10,0-22,1-26,1-2,-1 2,0-1,1-10,-1-12,0-20,0-27,0-24,0-17,4-11,5-6,9-11,6-3,2 6,5 7,-3 10,-2 11,-2 10,-1 5,0 4,0 1,0 1,0 2,-4 6,-5 7,-5 11,-4 13,-3 10,-2 2,0-3,-1-4,0-4,0 5,0 3,1-1,-1-7</inkml:trace>
          <inkml:trace contextRef="#ctx0" brushRef="#br0" timeOffset="1146">1025 42,'-4'0,"-5"0,-1 12,-3 20,-7 20,-4 17,-2 13,3 8,6 17,6 13,4 11,4-1,2-12,2-17,0-14,0-14,0-15,4-18,4-15,6-12,-1-9</inkml:trace>
          <inkml:trace contextRef="#ctx0" brushRef="#br0" timeOffset="3373">1351 369,'0'4,"-4"9,-1 14,-4 11,-5 14,1 7,2 9,3 1,3 4,2 18,2 9,1-1,0-8,1-17,4-20,4-20,6-15,4-12,6-6,7-3,10-10,6-7,3-11,0-13,-5-8,-5 2,-7 1,-8 5,-9 5,-8 6,-4 0,-4-3,-2-2,-1-8,0-8,1-6,0-2,0 2,0 3,-3 7,-5 8,-5 11,-4 11,-3 8,-2 6,-1 4,-4 2,-2 1,1 0,1 0,5 3,3 6,5 3,0 1,4 1,3 2,-1-2,2 4,1 3,2 1,-3-4,1 0,1-1,1 1,1 1,6 1,9 1,11-4,10-5,3-5,-1-4,-2-3,1-1,-1-2,-2 0,-3 0,-2 0,-1 1,-6-1</inkml:trace>
          <inkml:trace contextRef="#ctx0" brushRef="#br0" timeOffset="4662">1980-50,'4'3,"13"18,16 37,17 44,14 29,2 3,-9-13,-11-22,-13-21,-8-20,-8-7,-8-5,-4-2,-4-5,-2-5,0-4,-1 1,-4 10,-4 7,-9-1,-5-1,-2 0,-1-3,-4-6,0-5,-3-4,-4-7,1-7,6-5</inkml:trace>
          <inkml:trace contextRef="#ctx0" brushRef="#br0" timeOffset="6064">2819 625,'12'0,"20"0,24 0,31-4,15-9,16-7,2 1,-11 3,-15 4,-21 5,-22-1,-20 1</inkml:trace>
          <inkml:trace contextRef="#ctx0" brushRef="#br0" timeOffset="7584">2983 998,'4'0,"13"0,16 0,14 0,6 0,4 0,-6 0,-2 0,-6 0,-7 0,-5 0,0 0,-1 0,2 0,8 0,4 0,-1 0,-3 0,-6 0,-7-4,-9-1</inkml:trace>
        </inkml:traceGroup>
        <inkml:traceGroup>
          <inkml:annotationXML>
            <emma:emma xmlns:emma="http://www.w3.org/2003/04/emma" version="1.0">
              <emma:interpretation id="{94D6E114-7AA1-406E-B816-D31B9DC6E3A3}" emma:medium="tactile" emma:mode="ink">
                <msink:context xmlns:msink="http://schemas.microsoft.com/ink/2010/main" type="inkWord" rotatedBoundingBox="12091,6646 14625,6543 14685,8019 12151,8122"/>
              </emma:interpretation>
              <emma:one-of disjunction-type="recognition" id="oneOf1">
                <emma:interpretation id="interp5" emma:lang="en-US" emma:confidence="0">
                  <emma:literal>OAK</emma:literal>
                </emma:interpretation>
                <emma:interpretation id="interp6" emma:lang="en-US" emma:confidence="0">
                  <emma:literal>Ot. K</emma:literal>
                </emma:interpretation>
                <emma:interpretation id="interp7" emma:lang="en-US" emma:confidence="0">
                  <emma:literal>ot! K</emma:literal>
                </emma:interpretation>
                <emma:interpretation id="interp8" emma:lang="en-US" emma:confidence="0">
                  <emma:literal>Ot's</emma:literal>
                </emma:interpretation>
                <emma:interpretation id="interp9" emma:lang="en-US" emma:confidence="0">
                  <emma:literal>ot. K</emma:literal>
                </emma:interpretation>
              </emma:one-of>
            </emma:emma>
          </inkml:annotationXML>
          <inkml:trace contextRef="#ctx0" brushRef="#br0" timeOffset="9965">5150 252,'-4'0,"-1"8,0 18,-3 25,0 20,-3 9,1-1,1-2,4-2,1 6,2 1,1-2,5-2,6-6,4-16,1-14,1-13,3-8,1-8,5-5,3-5,0-2,4-2,4-1,-1 1,-1-1,-3 1,1 1,-1-8,3-15,2-27,-3-16,-5-18,-7-2,-6 6,-7 12,-3 10,-12 3,-8-1,-10-3,-7-19,-8-25,-4-13,-3-4,3 11,5 20,9 21,6 22,2 19,2 14,0 10,3 8,5 8,5 14,-2 14,2 11,2 10,-3 2,1-7,1-8,2-5,1-6,2-5,0-1,1 3,0 6,1 2,-1 0,0-3,0-4,1-5,-1-2,0-4,4-5,9-7,6-4,9-5,2-3,1-1,-1-1,-2 0,-2-1,-1 2,-1-1,0 1,-1-1,0 1,0 0,-4 0</inkml:trace>
          <inkml:trace contextRef="#ctx0" brushRef="#br0" timeOffset="11243">5755-167,'8'0,"26"-4,32-1,27-4,11-4,-9 0,-16 2,-18 3,-16 3,-14 2</inkml:trace>
          <inkml:trace contextRef="#ctx0" brushRef="#br0" timeOffset="12210">6035-214,'0'4,"0"5,0 5,0 9,0 3,0 6,0 5,0 1,0-3,0-7</inkml:trace>
          <inkml:trace contextRef="#ctx0" brushRef="#br0" timeOffset="13748">6058-27,'0'4,"0"6,0 4,0 4,0 7,0 4,0 0,0-1,0-1,0-1,0-5</inkml:trace>
          <inkml:trace contextRef="#ctx0" brushRef="#br0" timeOffset="15237">6152 904,'0'-4,"0"-5,0-5,-4 0,-5 2,-1 7,5 5,3-3,2 1</inkml:trace>
          <inkml:trace contextRef="#ctx0" brushRef="#br0" timeOffset="16841">6524 206,'0'-4,"4"-2,9-3,19-8,15-5,11 0,9 5,-4 5,-12 9,-16 8,-12 8,-12 13,-6 15,-5 11,-6 14,-6 2,-1-1,-3-5,3-1,-2 2,-2 1,-1-2,-3 0,3-6,-3-9,1-9,5-6,0-9,-1 0,-5 0,-4-1,3 1,1-4,4-1,5-4</inkml:trace>
          <inkml:trace contextRef="#ctx0" brushRef="#br0" timeOffset="18478">7270 206,'-4'0,"-5"4,-6 5,-3 9,-7 9,0 9,-2 5,2 0,2-3,1-4,4-3,-3 0,-1-1,2-2,5-1,5-2,1 0,1-2,2 1,3 3,1 5,1 1,1-1,0-2,1-2,-1-2,0-1,4 2,10-2,9-2,6-5,1-2,0-3,-2-4,4-3,-2-4,0-1,2-1,-1 0,-1-1,2 0,7 1,14-1,5 1,0 0,-5 0,-11 0</inkml:trace>
        </inkml:traceGroup>
      </inkml:traceGroup>
    </inkml:traceGroup>
    <inkml:traceGroup>
      <inkml:annotationXML>
        <emma:emma xmlns:emma="http://www.w3.org/2003/04/emma" version="1.0">
          <emma:interpretation id="{ADCC13DC-6314-4820-B76D-D0C0286A6559}" emma:medium="tactile" emma:mode="ink">
            <msink:context xmlns:msink="http://schemas.microsoft.com/ink/2010/main" type="paragraph" rotatedBoundingBox="10122,9661 11109,15709 9197,16021 8210,99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51FB7-C91E-4CC5-9E10-D8F29D5C4E8F}" emma:medium="tactile" emma:mode="ink">
              <msink:context xmlns:msink="http://schemas.microsoft.com/ink/2010/main" type="line" rotatedBoundingBox="10122,9661 11109,15709 9197,16021 8210,9973">
                <msink:destinationLink direction="with" ref="{DCB37CAC-D89D-4987-BDEA-7B551FB706DC}"/>
                <msink:destinationLink direction="with" ref="{B26F92D0-A642-40DE-AC3E-3DCED8B28DD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A8F48E1-8F69-44AE-BB46-9B378EDDCE5A}" emma:medium="tactile" emma:mode="ink">
                <msink:context xmlns:msink="http://schemas.microsoft.com/ink/2010/main" type="inkWord" rotatedBoundingBox="10122,9661 11109,15709 9197,16021 8210,9973"/>
              </emma:interpretation>
              <emma:one-of disjunction-type="recognition" id="oneOf2">
                <emma:interpretation id="interp10" emma:lang="en-US" emma:confidence="0">
                  <emma:literal>too:'</emma:literal>
                </emma:interpretation>
                <emma:interpretation id="interp11" emma:lang="en-US" emma:confidence="0">
                  <emma:literal>good:'</emma:literal>
                </emma:interpretation>
                <emma:interpretation id="interp12" emma:lang="en-US" emma:confidence="0">
                  <emma:literal>food:'</emma:literal>
                </emma:interpretation>
                <emma:interpretation id="interp13" emma:lang="en-US" emma:confidence="0">
                  <emma:literal>coo:'</emma:literal>
                </emma:interpretation>
                <emma:interpretation id="interp14" emma:lang="en-US" emma:confidence="0">
                  <emma:literal>o"ioo:......8</emma:literal>
                </emma:interpretation>
              </emma:one-of>
            </emma:emma>
          </inkml:annotationXML>
          <inkml:trace contextRef="#ctx0" brushRef="#br0" timeOffset="219725">2516 5891,'0'4,"0"5,0 14,0 13,0 14,-4 6,-1-3,-4-6,0-8,1-6,2 4,2 10,2 10,1 11,1 2,4-4,1-8,9-10,5-14,3-8,2-5,5-6,6-1,8 0,5-2,6-2,2-4,4-3,-2-1,3-2,-6 0,-5 0,-10-9,-12-6,-11-13,-8-17,-6-21,-7-14,-7-11,-6 3,1 9,-2 13,-1 10,-6 11,-2 9,-4 6,-2 5,2 3,-3 4,-3 2,-3 4,2-1,-2 3,-1 2,2 3,0 2,-1 2,-2 1,2 0,4 1,4-1,4 5,2 4,6 10,7 5,4 10,5 19,3 25,1 18,1 2,4-13,6-20,8-22,17-17,26-14,22-17,17-11,-1-11,-13-1,-18 4,-16 7,-18 1,-14 1,-11-2,-8-2,1 2,3 1,1 2</inkml:trace>
          <inkml:trace contextRef="#ctx0" brushRef="#br0" timeOffset="221420">3378 6848,'0'-12,"4"-8,5-4,5-3,5 4,2 10,-2 10,-4 11,-5 7,-4 6,-3 2,-2 2,-1 1,-1-1,0 0,12-5,16-9,19-11,6-9,-2-7,-9-1</inkml:trace>
          <inkml:trace contextRef="#ctx0" brushRef="#br0" timeOffset="222396">2819 7127,'0'4,"0"5,0 1</inkml:trace>
          <inkml:trace contextRef="#ctx0" brushRef="#br0" timeOffset="223392">2819 7477,'4'0,"2"0</inkml:trace>
          <inkml:trace contextRef="#ctx0" brushRef="#br0" timeOffset="224372">2889 7803,'0'0</inkml:trace>
          <inkml:trace contextRef="#ctx0" brushRef="#br0" timeOffset="224215">2889 7803,'0'0</inkml:trace>
          <inkml:trace contextRef="#ctx0" brushRef="#br0" timeOffset="225681">2819 7826,'0'0</inkml:trace>
          <inkml:trace contextRef="#ctx0" brushRef="#br0" timeOffset="225525">2819 7826,'0'0</inkml:trace>
          <inkml:trace contextRef="#ctx0" brushRef="#br0" timeOffset="226913">2912 8106</inkml:trace>
          <inkml:trace contextRef="#ctx0" brushRef="#br0" timeOffset="229391">2774 8199,'0'-4,"0"3,0 5,0 6,0 6,0 11,0 10,0 13,0 15,0 9,0 2,0-7,0-11,4-12,5-13,9-13,5-10,3-6,-3 0,-1 0,-1-2,0 0,1-1,0-1,1 0,0 0,0 0,-4-4,-1-10,-3-9,-5-10,-4-7,-3-4,-2-2,-1-3,-1 1,1 3,-1 2,0 5,1 4,-1 4,-3 7,-5 8,-5 2,-4 4,1-2,-5 3,2-3,0 1,0 3,-6 2,-1 2,0 1,0 1,4 5,3 2,5 3,5 9,-1 1,3 1,2 1,2 2,2-1,6 2,5-1,5-3,5-6,2-1,3-2,4-4,1-3,1-1,-6-3</inkml:trace>
          <inkml:trace contextRef="#ctx0" brushRef="#br0" timeOffset="231994">3286 8619,'0'4,"0"9,0 10,0 6,0 1,0 0,0-1,0-2,0 3,0 7,0 7,0-2,0-11,0-15,0-22,0-26,8-31,7-21,4-11,-1 5,1 19,0 21,2 19,1 15,1 14,0 12,0 7,-3 6,-2 2,-4 1,-3 0,-1-4,2-6,0-2,-3 1,1-3,3-6,7-9,5-12,5-15,-3-10,-1-3,-5 3,-6 7</inkml:trace>
          <inkml:trace contextRef="#ctx0" brushRef="#br0" timeOffset="211404">2191 3352,'0'4,"0"5,0 6,0 3,0 11,0 21,0 13,0 3,0 0,0-4,0-9,4-13,5-10,5-5,4-8,4-6,0-6,2-3,9-2,2-1,-1-4,2-1,-5-4,-4-4,-3 0,-5-1,-2-2,-4-7,-4-6,-4-10,2-11,-1-4,-2 3,0 3,-2 5,-1 7,-1 5,0 4,-4 4,-6 1,-12-4,-11-4,-16-9,-7-2,-2 6,5 10,7 8,8 12,11 11,5 8,2 7,2 3,3 1,4 6,4 5,4 4,1 4,2 6,1 3,0-3,3-11,6-11,5-10,7-9,5-5,1-3,0-2,-1 0,-1 0,-1 0,0 1,-2 0,1 1,3 0,1 0,0 0,0 4,-2 2,-5-1</inkml:trace>
          <inkml:trace contextRef="#ctx0" brushRef="#br0" timeOffset="193195">1165 3235,'4'0,"9"-4,15-5,22-10,26-8,24-9,15-1,-4 5,-13 8,-24 9</inkml:trace>
          <inkml:trace contextRef="#ctx0" brushRef="#br0" timeOffset="213382">2773 3982,'0'8,"0"6,0 5,0 4,0 1,7-3,8-6,8-4,5-5,1-3,-1-3,0 0,-5-5,-7-5,-6-6,-4-7,-4-4,-2-1,-1 0,-4 1,-2 1,-3 4,-4 7,-4 6,-2 4,-2 3,-2 2,0 1,4 4,6 5,0 2,3 1,4 0</inkml:trace>
          <inkml:trace contextRef="#ctx0" brushRef="#br0" timeOffset="215645">2353 4634,'0'4,"0"5,0 6,0 3,0 3,0 2,0 9,0 11,0 13,0 10,4 6,5-11,1-10,3-11,0-7,0-11,7-8,12-6,16-5,11-3,1-2,-7 0,-4 1,-10-13,-13-18,-9-25,-9-17,-5-6,-4 5,0 10,-2 12,-3 15,-1 11,-3 9,-8 8,-4-2,-11-4,-8-2,-5-6,2 0,5 5,4 6,4 5,4 3,2 3,2 6,5 6,0 5,5 5,4 2,3 1,3 2,2-1,1 1,1-1,-1 0,1-1,0 1,-1-1,5-4,4-1,9-3,6-1,2-3,1-3,0-3,-1-2,-1-2,0 3,2 1,2 0,0-2,-2 0,-1-2,-5 0</inkml:trace>
          <inkml:trace contextRef="#ctx0" brushRef="#br0" timeOffset="217256">3029 5216,'0'4,"0"14,0 10,0 6,0 0,0 3,0-1,0-7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37.051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5FF0924-EB2D-4EC5-B80B-6A1F11179292}" emma:medium="tactile" emma:mode="ink">
          <msink:context xmlns:msink="http://schemas.microsoft.com/ink/2010/main" type="inkDrawing" rotatedBoundingBox="17312,2836 24199,2732 24203,2947 17315,3051" shapeName="Other"/>
        </emma:interpretation>
      </emma:emma>
    </inkml:annotationXML>
    <inkml:trace contextRef="#ctx0" brushRef="#br0">1 127,'4'0,"13"0,11 0,6 0,4 0,0 0,-2 0,-4 0,-3 0,1 0,4 0,3 0,12 0,10 0,10 0,1 0,-3 0,-5-4,-1-2,-4 1,2-3,-3 0,3 1,5 2,5 2,-2 1,-4 1,-9 1,-2 1,-1 3,-2 5,-5 6,-3 11,-3 6,-5-3,-4-6,-7-3,-3-5,7-6,19-3,29-3,31-7,20-1,13-1,7 1,22 1,15 2,11 0,2 2,-10 0,-11 0,-21 0,-11 0,-11 1,-11-1,-15 0,-13 0,-10 0,-8 0,-4 0,2 0,5 0,4-4,9-5,13-6,12 1,7 2,-2 3,-1-1,-9-2,-11 1,-15-2,-10-3,-9-3,-4 3,-1-1,10 3,1 4,-1 3,-7 4,-11 1,-10 2,-8 0,-6 1,-4 0,-2-1,-1 1,0-1,-3-4,3-1,1 0,2 1,4 1,2 1,-1 1,-1 1,7-1,1 2,-2-1,-2 0,-3 0,-2 0,-2 0,-2 1,-4-5,-5-2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39:44.20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8AEED055-295A-4E04-8352-E16C598FB362}" emma:medium="tactile" emma:mode="ink">
          <msink:context xmlns:msink="http://schemas.microsoft.com/ink/2010/main" type="writingRegion" rotatedBoundingBox="19477,3727 21810,3249 22038,4363 19705,4841"/>
        </emma:interpretation>
      </emma:emma>
    </inkml:annotationXML>
    <inkml:traceGroup>
      <inkml:annotationXML>
        <emma:emma xmlns:emma="http://www.w3.org/2003/04/emma" version="1.0">
          <emma:interpretation id="{8CB6921E-5307-4F28-978A-2D33076661F4}" emma:medium="tactile" emma:mode="ink">
            <msink:context xmlns:msink="http://schemas.microsoft.com/ink/2010/main" type="paragraph" rotatedBoundingBox="19477,3727 21810,3249 22038,4363 19705,4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C7974-5E9E-4BAE-8C17-2F64B9477965}" emma:medium="tactile" emma:mode="ink">
              <msink:context xmlns:msink="http://schemas.microsoft.com/ink/2010/main" type="line" rotatedBoundingBox="19477,3727 21810,3249 22038,4363 19705,4841"/>
            </emma:interpretation>
          </emma:emma>
        </inkml:annotationXML>
        <inkml:traceGroup>
          <inkml:annotationXML>
            <emma:emma xmlns:emma="http://www.w3.org/2003/04/emma" version="1.0">
              <emma:interpretation id="{397320D9-B678-4A4A-9569-834021890036}" emma:medium="tactile" emma:mode="ink">
                <msink:context xmlns:msink="http://schemas.microsoft.com/ink/2010/main" type="inkWord" rotatedBoundingBox="19477,3727 21810,3249 22038,4363 19705,4841"/>
              </emma:interpretation>
              <emma:one-of disjunction-type="recognition" id="oneOf0">
                <emma:interpretation id="interp0" emma:lang="en-US" emma:confidence="0">
                  <emma:literal>8=0</emma:literal>
                </emma:interpretation>
                <emma:interpretation id="interp1" emma:lang="en-US" emma:confidence="1">
                  <emma:literal>y = 0</emma:literal>
                </emma:interpretation>
                <emma:interpretation id="interp2" emma:lang="en-US" emma:confidence="0">
                  <emma:literal>y =0</emma:literal>
                </emma:interpretation>
                <emma:interpretation id="interp3" emma:lang="en-US" emma:confidence="0">
                  <emma:literal>y =</emma:literal>
                </emma:interpretation>
                <emma:interpretation id="interp4" emma:lang="en-US" emma:confidence="0">
                  <emma:literal>y=0</emma:literal>
                </emma:interpretation>
              </emma:one-of>
            </emma:emma>
          </inkml:annotationXML>
          <inkml:trace contextRef="#ctx0" brushRef="#br0">0 47,'0'4,"4"5,2 6,2 7,6 4,3-2,-1 3,5-3,2-6,-2-10,-1-11,0-8,-3-10,-1-6,-2-2,-1 4,-2 2,1 1,-1 1,1-1,2 4,0 17,-4 28,2 37,1 24,4 13,-2 0,1-8,-3-12,-3-16,-3-16,-3-7,-3-7,0-2,-2 9,1 10,-5 4,-5 0,-5-5,-3-8,-3-11,-3-10,-3-10,-3-7,1-3,1-3,1-5,1-10,2-9,0-5,5-6,1-3,4-4,4 1,4 5,3 3,6 1,10 2,12 1,12-1,8-8,13-8,0-9,-2-3,-6 5,-12 8,-9 3,-4 2,0-1,1-1,4-1,-4 3,-6 9</inkml:trace>
          <inkml:trace contextRef="#ctx0" brushRef="#br0" timeOffset="1783">792 607,'12'0,"16"0,19-4,13-5,9-5,4 0,-7 2,-9 3,-12 4,-13-3,-8 2,-8 0</inkml:trace>
          <inkml:trace contextRef="#ctx0" brushRef="#br0" timeOffset="998">908 258,'5'0,"8"-4,14-1,15-4,12-1,9-2,-3 1,-8 3,-12 1</inkml:trace>
          <inkml:trace contextRef="#ctx0" brushRef="#br0" timeOffset="3664">1841 72,'0'8,"0"6,0 9,0 5,0 9,0 2,0 7,0 7,0 10,0 3,0-6,0-5,0-9,0-7,4-11,5-10,10-8,4-6,3-3,1-2,4-9,4-11,9-13,4-17,2-8,-3-1,-6 9,-10 9,-10 8,-9 6,-6 4,-5-3,-2-4,0-4,-1-5,0 0,1-4,-4 1,-5 8,-9 2,-8-2,-5 6,-4 3,0 7,2 2,3 4,7 8,3 5,5 7,6 6,4 4,0 4,0 2,-2 1,-1 1,2-1,-1 1,-1-1,-1 0,-4-1,-4 0,-2-3,3 2,3-3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32.87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05513FB9-6904-41AB-84B3-E2685DAAA7BC}" emma:medium="tactile" emma:mode="ink">
          <msink:context xmlns:msink="http://schemas.microsoft.com/ink/2010/main" type="inkDrawing" rotatedBoundingBox="9763,7548 10362,16838 10301,16842 9701,7552" semanticType="callout" shapeName="Other">
            <msink:sourceLink direction="with" ref="{9473A200-8667-4156-848B-355FC29E35D9}"/>
            <msink:sourceLink direction="with" ref="{D4F451B3-091E-4BF0-BA6A-8A8AD11A307A}"/>
          </msink:context>
        </emma:interpretation>
      </emma:emma>
    </inkml:annotationXML>
    <inkml:trace contextRef="#ctx0" brushRef="#br0">0 0,'0'4,"0"13,0 40,0 53,4 95,10 156,9 159,9 165,12 109,13 105,10 31,0-19,2-55,-8-101,-9-127,-15-123,-13-108,-10-94,-8-86,-5-80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34.51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9473A200-8667-4156-848B-355FC29E35D9}" emma:medium="tactile" emma:mode="ink">
          <msink:context xmlns:msink="http://schemas.microsoft.com/ink/2010/main" type="inkDrawing" rotatedBoundingBox="7502,15026 26221,14712 26229,15165 7509,15479" shapeName="Other">
            <msink:destinationLink direction="with" ref="{05513FB9-6904-41AB-84B3-E2685DAAA7BC}"/>
            <msink:destinationLink direction="with" ref="{9DDF2807-B09A-4B26-A00E-BD00CF631CC0}"/>
          </msink:context>
        </emma:interpretation>
      </emma:emma>
    </inkml:annotationXML>
    <inkml:trace contextRef="#ctx0" brushRef="#br0">0 361,'4'0,"9"0,11 0,24-4,60-5,91-1,98 0,118 4,108 1,75 2,59 10,80 11,53 7,28 14,-15 5,-76 0,-123-1,-140-8,-136-8,-121-11,-83-6,-28-14,30-22,85-11,117-10,153-5,149-3,131 9,137 4,95-2,60-10,6-4,-78 4,-146 12,-176 12,-176 12,-162 9,-132 5,-93 5,-65 1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03.15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B6187347-9940-4E78-8116-CED01426B274}" emma:medium="tactile" emma:mode="ink">
          <msink:context xmlns:msink="http://schemas.microsoft.com/ink/2010/main" type="writingRegion" rotatedBoundingBox="17062,8184 18840,9594 17648,11098 15869,9687"/>
        </emma:interpretation>
      </emma:emma>
    </inkml:annotationXML>
    <inkml:traceGroup>
      <inkml:annotationXML>
        <emma:emma xmlns:emma="http://www.w3.org/2003/04/emma" version="1.0">
          <emma:interpretation id="{FEDD1783-9D82-4C96-8DD9-E127B3B236AB}" emma:medium="tactile" emma:mode="ink">
            <msink:context xmlns:msink="http://schemas.microsoft.com/ink/2010/main" type="paragraph" rotatedBoundingBox="18032,8963 16729,10384 16399,10081 17701,86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672E01-010F-455A-906F-AAA41CBD67F7}" emma:medium="tactile" emma:mode="ink">
              <msink:context xmlns:msink="http://schemas.microsoft.com/ink/2010/main" type="line" rotatedBoundingBox="18032,8963 16729,10384 16399,10081 17701,8660"/>
            </emma:interpretation>
          </emma:emma>
        </inkml:annotationXML>
        <inkml:traceGroup>
          <inkml:annotationXML>
            <emma:emma xmlns:emma="http://www.w3.org/2003/04/emma" version="1.0">
              <emma:interpretation id="{C563F3DC-F16B-4370-831A-8FBEB2ABF9CD}" emma:medium="tactile" emma:mode="ink">
                <msink:context xmlns:msink="http://schemas.microsoft.com/ink/2010/main" type="inkWord" rotatedBoundingBox="18032,8963 17752,9268 17422,8965 17701,8660"/>
              </emma:interpretation>
              <emma:one-of disjunction-type="recognition" id="oneOf0">
                <emma:interpretation id="interp0" emma:lang="en-US" emma:confidence="0">
                  <emma:literal>are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an,</emma:literal>
                </emma:interpretation>
              </emma:one-of>
            </emma:emma>
          </inkml:annotationXML>
          <inkml:trace contextRef="#ctx0" brushRef="#br0">5615-1629,'-4'0,"-1"4,4 1,6 0,6-1,2-5,-2-6,-7-2,-7 0,-8 2,-6 2,-4 2,-2 2,2 4,6 6,4 6,9-1,4 3,6-3,2 1,3-3,3-2,-1-8,1-4,-2-6,-4-5,-3-4,-3-4,-3-1,0-2,-6-1,-4 5,-6 5,-4 5,-3 4,-1 4,2 6,2 2,4 0</inkml:trace>
          <inkml:trace contextRef="#ctx0" brushRef="#br0" timeOffset="-2344">5919-1724,'0'4,"0"10,0 9,0 6,0 1,0 0,4-5,5-7,1-11,0-10,-4-9,3-6,-1-4,-1-2,-3-1,-1-1,-6 5,-5 6,-7 5,1 8,1 9,4 7,3 5,7-1,7-3,2-8,3-6,0-6,-3-7,-2-5,-4-4,-5 2,-7 4,-7 5,0 8,3 8,2 7,4 5,3 4,1 2,6-3,2-5</inkml:trace>
        </inkml:traceGroup>
        <inkml:traceGroup>
          <inkml:annotationXML>
            <emma:emma xmlns:emma="http://www.w3.org/2003/04/emma" version="1.0">
              <emma:interpretation id="{A71BDF17-6D69-4E43-8F6D-6A5FBFC9A80E}" emma:medium="tactile" emma:mode="ink">
                <msink:context xmlns:msink="http://schemas.microsoft.com/ink/2010/main" type="inkWord" rotatedBoundingBox="17423,9603 17217,9827 17047,9671 17253,9447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3464">5290-1141,'-4'0,"-5"0,-6 0,1 8,-2 11,-2 9,2 9,4 5,3 0,4-3,3-5,5-8,7-8,5-7,4-6,3-3,-2-7,-1-1,-4-5,-4-4,-4-3,-3-3,-2-2,-2 0,-1-1,-4-1,-1 2,-3 3,-1 1,-2 5,-4 4,-2 4,2 6,3 8,4 11,4 5,2 3,6 1,6-5,6-10,4-10,3-11,2-8,-4-4,-4-4,-6-1,-4-1,-3 1,-7 4,-5 6,-7 5,-3 5,-3 3,2 5,5 7,4 6,5 3,3 3,2 2,1 0,1 0,0 1,0-1,4-4,1-2,3-3,4-5,5-4,2-3,-2-5,-4-8,-4-5,-8-8,-5-4,-5-2,-1 1,-4 4,-3 7,1 10,3 7</inkml:trace>
        </inkml:traceGroup>
        <inkml:traceGroup>
          <inkml:annotationXML>
            <emma:emma xmlns:emma="http://www.w3.org/2003/04/emma" version="1.0">
              <emma:interpretation id="{26268DCA-F42D-4DB5-B80D-24CB326235B5}" emma:medium="tactile" emma:mode="ink">
                <msink:context xmlns:msink="http://schemas.microsoft.com/ink/2010/main" type="inkWord" rotatedBoundingBox="16777,10156 16642,10304 16524,10195 16659,10048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539">4707-534,'-4'0,"-5"0,-5 0,-5 0,2 4,3 9,1 3,1 2,4 2,3 2,6 1,7-4,6-4,5-6,3-3,1-8,-2-6,-2-3,-3-3,-1 0,-3 0,-3-3,-4-1,-6 1,-7 4,-6 4,-5 4,1 6,4 8,7 2,10-2,8-1,6-3,-4-1,-8-3,-12 0,-10-1,-6 0,-2-1,2 5,6 5,5 4,5 10,8 3,7-2,7-5,0-10,2-7,-2-7,-4-7,-3-5,-3 0</inkml:trace>
        </inkml:traceGroup>
      </inkml:traceGroup>
    </inkml:traceGroup>
    <inkml:traceGroup>
      <inkml:annotationXML>
        <emma:emma xmlns:emma="http://www.w3.org/2003/04/emma" version="1.0">
          <emma:interpretation id="{72C20333-CD9D-432B-9ED1-6321A949834B}" emma:medium="tactile" emma:mode="ink">
            <msink:context xmlns:msink="http://schemas.microsoft.com/ink/2010/main" type="paragraph" rotatedBoundingBox="16137,9349 17916,10760 17702,11029 15924,9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BF3EB-6D40-49F0-A429-BC64D534B088}" emma:medium="tactile" emma:mode="ink">
              <msink:context xmlns:msink="http://schemas.microsoft.com/ink/2010/main" type="line" rotatedBoundingBox="16137,9349 17916,10760 17702,11029 15924,9618"/>
            </emma:interpretation>
          </emma:emma>
        </inkml:annotationXML>
        <inkml:traceGroup>
          <inkml:annotationXML>
            <emma:emma xmlns:emma="http://www.w3.org/2003/04/emma" version="1.0">
              <emma:interpretation id="{5FE3DC58-15F3-4D60-BC48-CE05617A8B04}" emma:medium="tactile" emma:mode="ink">
                <msink:context xmlns:msink="http://schemas.microsoft.com/ink/2010/main" type="inkWord" rotatedBoundingBox="16137,9349 16342,9511 16146,9758 15942,9596"/>
              </emma:interpretation>
              <emma:one-of disjunction-type="recognition" id="oneOf3">
                <emma:interpretation id="interp15" emma:lang="en-US" emma:confidence="0">
                  <emma:literal>do</emma:literal>
                </emma:interpretation>
                <emma:interpretation id="interp16" emma:lang="en-US" emma:confidence="0">
                  <emma:literal>da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d</emma:literal>
                </emma:interpretation>
                <emma:interpretation id="interp1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7075">4100-1046,'0'4,"0"5,0 5,4 4,5-1,6-3,7-4,5-4,1-3,-4-6,-6-6,-10-2,-7-3,-7 1,-6 3,-2-1,-6 1,-4 3,-1 2,-5-2,-1 1,1 4,5 7,7 7,7 5,9 0,9 0,7-2,5-3,3-5,6-3,3-2,-1-1,-1-5,-2-6,-5-5,-6-4,-7-3,-4-1,-3-1,-2-1,-1 1,0 0,0 0,-4 4,-5 6,-1 1,-2 3,1 6,-2 5,2 6,3 10,-1 5,-3 4,1 1,2 0,3-1,3-1,2 0,5-5,6-6,6-5,4-4,3-3,-3-6,-4-6,-5-9,-4-6,-3-2,-2 0,-1-1,-5 6,-5 6,-1 2,-3 3,-2 4,-3 2,-3 3,0 2,2 4,6 10,0 2,-1 2,3 3,10-3,10-4,7-5,6-3,3-4,1-1,0-1,-3-5,-7-5,-4-5,-10 0,-12 3,-12 3,-6 3,-2 3,0 6,1 6,6 5,8 5,5 3,10-2,8-5,3-5</inkml:trace>
        </inkml:traceGroup>
        <inkml:traceGroup>
          <inkml:annotationXML>
            <emma:emma xmlns:emma="http://www.w3.org/2003/04/emma" version="1.0">
              <emma:interpretation id="{D564EB85-C862-48EB-B8B7-41837B315E81}" emma:medium="tactile" emma:mode="ink">
                <msink:context xmlns:msink="http://schemas.microsoft.com/ink/2010/main" type="inkWord" rotatedBoundingBox="17710,10617 17906,10772 17702,11029 17506,10874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or</emma:literal>
                </emma:interpretation>
                <emma:interpretation id="interp23" emma:lang="en-US" emma:confidence="0">
                  <emma:literal>on</emma:literal>
                </emma:interpretation>
                <emma:interpretation id="interp24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3031">5709 117,'-4'0,"-5"0,-5 0,-4 0,0 4,1 5,2 6,4 3,4 3,3 2,2 5,1 2,6-5,5-5,5-8,11-5,11-7,5-9,1-2,-8-3,-9-3,-14 0,-12 5,-10 3,-8 4,-5 2,-1 2,-2 1,0 1,5 3,9 2,11-4,6-7,1-6,1-6,-6-3,-6 2,-7 3,-1 9,-2 9,-3 4,6-3,9-11,16-15,7-12,7 0,4 5,-4 12,-7 13,-6 10,-2 6,-3 3,-3 4,-2 2,2-2,-1 0,4-4,4-5,-1 1,-1 2,-4 3,-10 3,-9-3,-6-3,0-8,6-5,15-6,9-7,0-4,-7 0,-8 3,-8 5,-5 2,-5 4,2 2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0.96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19498A2E-C9D8-4E92-A449-64350EAF0F74}" emma:medium="tactile" emma:mode="ink">
          <msink:context xmlns:msink="http://schemas.microsoft.com/ink/2010/main" type="writingRegion" rotatedBoundingBox="12050,10405 14014,11064 13324,13119 11360,12460"/>
        </emma:interpretation>
      </emma:emma>
    </inkml:annotationXML>
    <inkml:traceGroup>
      <inkml:annotationXML>
        <emma:emma xmlns:emma="http://www.w3.org/2003/04/emma" version="1.0">
          <emma:interpretation id="{608A9CF3-8C80-43CC-92D7-197DC1ED4B8F}" emma:medium="tactile" emma:mode="ink">
            <msink:context xmlns:msink="http://schemas.microsoft.com/ink/2010/main" type="paragraph" rotatedBoundingBox="13136,11670 11775,11144 12079,10358 13440,10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ACE463-B95E-4B30-991D-57B6CE7E8286}" emma:medium="tactile" emma:mode="ink">
              <msink:context xmlns:msink="http://schemas.microsoft.com/ink/2010/main" type="line" rotatedBoundingBox="13136,11670 11775,11144 12079,10358 13440,10884"/>
            </emma:interpretation>
          </emma:emma>
        </inkml:annotationXML>
        <inkml:traceGroup>
          <inkml:annotationXML>
            <emma:emma xmlns:emma="http://www.w3.org/2003/04/emma" version="1.0">
              <emma:interpretation id="{D4F451B3-091E-4BF0-BA6A-8A8AD11A307A}" emma:medium="tactile" emma:mode="ink">
                <msink:context xmlns:msink="http://schemas.microsoft.com/ink/2010/main" type="inkWord" rotatedBoundingBox="13136,11670 11775,11144 12079,10358 13440,10884">
                  <msink:destinationLink direction="with" ref="{05513FB9-6904-41AB-84B3-E2685DAAA7BC}"/>
                  <msink:destinationLink direction="with" ref="{9DDF2807-B09A-4B26-A00E-BD00CF631CC0}"/>
                </msink:context>
              </emma:interpretation>
              <emma:one-of disjunction-type="recognition" id="oneOf0">
                <emma:interpretation id="interp0" emma:lang="en-US" emma:confidence="0">
                  <emma:literal>€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#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1,'8'0,"11"4,17 9,23 15,17 14,8 3,-7-1,-12-4,-10-9,-13-6,-7-8,-9-1,-9-5</inkml:trace>
          <inkml:trace contextRef="#ctx0" brushRef="#br0" timeOffset="-950">279-45,'0'4,"0"10,-4 9,-6 10,-12 10,-7 3,-2-8,4-5,3-5,5-3,2-5,0-3,3 0,4-3</inkml:trace>
          <inkml:trace contextRef="#ctx0" brushRef="#br0" timeOffset="908">1211 164,'0'12,"-8"16,-14 22,-8 16,-11 15,-1 15,-3 14,3 0,9-10,5-22,9-25</inkml:trace>
          <inkml:trace contextRef="#ctx0" brushRef="#br0" timeOffset="2251">838 328,'0'4,"4"5,9 5,15 4,17 3,18 6,10-2,0 0,-8-6,-11-1,-11-5,-9-3,-10-4</inkml:trace>
        </inkml:traceGroup>
      </inkml:traceGroup>
    </inkml:traceGroup>
    <inkml:traceGroup>
      <inkml:annotationXML>
        <emma:emma xmlns:emma="http://www.w3.org/2003/04/emma" version="1.0">
          <emma:interpretation id="{6B4FB558-7F84-420D-B748-6A0C63530F08}" emma:medium="tactile" emma:mode="ink">
            <msink:context xmlns:msink="http://schemas.microsoft.com/ink/2010/main" type="paragraph" rotatedBoundingBox="11852,11161 13765,11804 13324,13119 11411,12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3CE969-B39D-41F3-AB1A-D939ECA7C7FC}" emma:medium="tactile" emma:mode="ink">
              <msink:context xmlns:msink="http://schemas.microsoft.com/ink/2010/main" type="line" rotatedBoundingBox="11852,11161 13720,11789 13544,12315 11676,11688"/>
            </emma:interpretation>
          </emma:emma>
        </inkml:annotationXML>
        <inkml:traceGroup>
          <inkml:annotationXML>
            <emma:emma xmlns:emma="http://www.w3.org/2003/04/emma" version="1.0">
              <emma:interpretation id="{A773FE31-B846-4F8D-BC7E-105F50E2884C}" emma:medium="tactile" emma:mode="ink">
                <msink:context xmlns:msink="http://schemas.microsoft.com/ink/2010/main" type="inkWord" rotatedBoundingBox="11825,11241 12383,11429 12279,11740 11721,11553">
                  <msink:destinationLink direction="with" ref="{1079A6E2-7E1B-4679-9AF8-D003AF96846A}"/>
                  <msink:destinationLink direction="with" ref="{F5F4A810-7642-4325-8009-C31E9E8AD393}"/>
                </msink:context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4068">-210 794,'4'3,"9"3,14 3,11 4,6 4,12 3,5 2,-1 2,-2 0,-4 0,-2 0,-7-4,-10-6</inkml:trace>
          <inkml:trace contextRef="#ctx0" brushRef="#br0" timeOffset="3268">162 724,'0'8,"0"7,0 12,-4 10,-1 2,-4-1,0 1,-3-3,1-3,2-3,3-7</inkml:trace>
        </inkml:traceGroup>
        <inkml:traceGroup>
          <inkml:annotationXML>
            <emma:emma xmlns:emma="http://www.w3.org/2003/04/emma" version="1.0">
              <emma:interpretation id="{7CC1A2D3-9191-4100-B22B-00B7E3056451}" emma:medium="tactile" emma:mode="ink">
                <msink:context xmlns:msink="http://schemas.microsoft.com/ink/2010/main" type="inkWord" rotatedBoundingBox="13249,11630 13720,11789 13544,12315 13073,12157"/>
              </emma:interpretation>
              <emma:one-of disjunction-type="recognition" id="oneOf2">
                <emma:interpretation id="interp10" emma:lang="en-US" emma:confidence="1">
                  <emma:literal>+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4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5656">1188 1260,'4'4,"10"2,9 3,14 4,3 0,4 2,2 2,-3-2,0 1,-5 1,1 3,-4-4,-3-3,-7-4</inkml:trace>
          <inkml:trace contextRef="#ctx0" brushRef="#br0" timeOffset="4918">1538 1097,'-4'3,"-1"11,-4 9,-4 17,-4 11,0 7,1 6,-3 8,-1-4,3-10,4-11,4-13</inkml:trace>
        </inkml:traceGroup>
      </inkml:traceGroup>
      <inkml:traceGroup>
        <inkml:annotationXML>
          <emma:emma xmlns:emma="http://www.w3.org/2003/04/emma" version="1.0">
            <emma:interpretation id="{CE2146C0-B3D1-4470-9CCD-408783F8BF2E}" emma:medium="tactile" emma:mode="ink">
              <msink:context xmlns:msink="http://schemas.microsoft.com/ink/2010/main" type="line" rotatedBoundingBox="13495,12726 13284,13139 12918,12952 13130,12539"/>
            </emma:interpretation>
          </emma:emma>
        </inkml:annotationXML>
        <inkml:traceGroup>
          <inkml:annotationXML>
            <emma:emma xmlns:emma="http://www.w3.org/2003/04/emma" version="1.0">
              <emma:interpretation id="{76A0BD1C-3606-4071-86CE-697DFE07A851}" emma:medium="tactile" emma:mode="ink">
                <msink:context xmlns:msink="http://schemas.microsoft.com/ink/2010/main" type="inkWord" rotatedBoundingBox="13495,12726 13284,13139 12918,12952 13130,12539">
                  <msink:destinationLink direction="with" ref="{1079A6E2-7E1B-4679-9AF8-D003AF96846A}"/>
                  <msink:destinationLink direction="with" ref="{FBD9DA1C-DF77-4CE4-AE3E-815E88D56AA6}"/>
                  <msink:destinationLink direction="with" ref="{F5F4A810-7642-4325-8009-C31E9E8AD393}"/>
                  <msink:destinationLink direction="with" ref="{E06DFDAE-EA68-4446-AAB1-4A422A4599E3}"/>
                </msink:context>
              </emma:interpretation>
              <emma:one-of disjunction-type="recognition" id="oneOf3">
                <emma:interpretation id="interp15" emma:lang="en-US" emma:confidence="1">
                  <emma:literal>•</emma:literal>
                </emma:interpretation>
                <emma:interpretation id="interp16" emma:lang="en-US" emma:confidence="0">
                  <emma:literal>x</emma:literal>
                </emma:interpretation>
                <emma:interpretation id="interp17" emma:lang="en-US" emma:confidence="0">
                  <emma:literal>+</emma:literal>
                </emma:interpretation>
                <emma:interpretation id="interp18" emma:lang="en-US" emma:confidence="0">
                  <emma:literal>f</emma:literal>
                </emma:interpretation>
                <emma:interpretation id="interp1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0895">1048 2122,'12'4,"16"13,11 8,7 3,3 5,-2-3,-2-6,-8-4,-7-5,-7-6</inkml:trace>
          <inkml:trace contextRef="#ctx0" brushRef="#br0" timeOffset="10065">1328 2006,'0'4,"0"6,-4 0,-5 3,-1 3,-7 7,-5 3,-1 9,1 3,-2-1,3-3,4-3,6-4,0 3,3-1,2-1,2-5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18.543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8D7D0DD-9071-4782-BD85-4BAABF2796C4}" emma:medium="tactile" emma:mode="ink">
          <msink:context xmlns:msink="http://schemas.microsoft.com/ink/2010/main" type="writingRegion" rotatedBoundingBox="17229,10375 17909,9634 18099,9808 17419,10550"/>
        </emma:interpretation>
      </emma:emma>
    </inkml:annotationXML>
    <inkml:traceGroup>
      <inkml:annotationXML>
        <emma:emma xmlns:emma="http://www.w3.org/2003/04/emma" version="1.0">
          <emma:interpretation id="{A178BCB7-CDCA-4E95-B6D9-2132DDFE9B74}" emma:medium="tactile" emma:mode="ink">
            <msink:context xmlns:msink="http://schemas.microsoft.com/ink/2010/main" type="paragraph" rotatedBoundingBox="17229,10375 17909,9634 18099,9808 17419,10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9F49B5-3520-4BEC-9A14-2CAD42F8B165}" emma:medium="tactile" emma:mode="ink">
              <msink:context xmlns:msink="http://schemas.microsoft.com/ink/2010/main" type="line" rotatedBoundingBox="17229,10375 17909,9634 18099,9808 17419,10550"/>
            </emma:interpretation>
          </emma:emma>
        </inkml:annotationXML>
        <inkml:traceGroup>
          <inkml:annotationXML>
            <emma:emma xmlns:emma="http://www.w3.org/2003/04/emma" version="1.0">
              <emma:interpretation id="{7409D91B-0C1A-4CFC-A6BD-6E83AF421AEE}" emma:medium="tactile" emma:mode="ink">
                <msink:context xmlns:msink="http://schemas.microsoft.com/ink/2010/main" type="inkWord" rotatedBoundingBox="17256,10400 17407,10235 17556,10372 17405,10536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5382-324,'-4'0,"-1"4,-4 1,0 8,1 6,2 3,2 6,2 2,5-4,10-6,7-7,3-6,3-3,0-3,-4-6,-6-5,-5-5,-5-9,-4-3,-1-2,-2 1,0 1,-4 4,-5 8,-5 4,-4 6,2 7,3 7,4 6,4 9,3 4,6-3,2-10,1-11,-5-6,-7-3,-6-1,-1 5,-2 3,1 4,3 2</inkml:trace>
        </inkml:traceGroup>
        <inkml:traceGroup>
          <inkml:annotationXML>
            <emma:emma xmlns:emma="http://www.w3.org/2003/04/emma" version="1.0">
              <emma:interpretation id="{9EF71C19-7746-49E6-9092-193F46246A03}" emma:medium="tactile" emma:mode="ink">
                <msink:context xmlns:msink="http://schemas.microsoft.com/ink/2010/main" type="inkWord" rotatedBoundingBox="17717,9843 17909,9634 18099,9808 17907,10018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6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2828">5778-815,'0'4,"0"6,0 4,0 4,4 3,9-2,11-4,8-5,8-4,4-3,3-10,-7-8,-10-5,-10-3,-8-2,-7 0,-8 0,-7 4,-6 5,-8 7,-4 3,-2 4,1 2,2 0,0 2,2-1,1 3,4 6,6 5,9-1,10-2,7-3,6-3,4-3,2-2,1-1,1 0,-1-1,-1-3,-12-2,-12 1,-10 4,-3 8,0 5,-1 1,-6-1,-4-3,-2-4,7-1,16-3,8 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28.781"/>
    </inkml:context>
    <inkml:brush xml:id="br0">
      <inkml:brushProperty name="width" value="0.10583" units="cm"/>
      <inkml:brushProperty name="height" value="0.10583" units="cm"/>
      <inkml:brushProperty name="color" value="#A8D08D"/>
      <inkml:brushProperty name="ignorePressure" value="1"/>
    </inkml:brush>
  </inkml:definitions>
  <inkml:traceGroup>
    <inkml:annotationXML>
      <emma:emma xmlns:emma="http://www.w3.org/2003/04/emma" version="1.0">
        <emma:interpretation id="{9DDF2807-B09A-4B26-A00E-BD00CF631CC0}" emma:medium="tactile" emma:mode="ink">
          <msink:context xmlns:msink="http://schemas.microsoft.com/ink/2010/main" type="inkDrawing" rotatedBoundingBox="13049,8154 18208,14032 17956,14253 12797,8375" semanticType="callout" shapeName="Other">
            <msink:sourceLink direction="with" ref="{9473A200-8667-4156-848B-355FC29E35D9}"/>
            <msink:sourceLink direction="with" ref="{D4F451B3-091E-4BF0-BA6A-8A8AD11A307A}"/>
          </msink:context>
        </emma:interpretation>
      </emma:emma>
    </inkml:annotationXML>
    <inkml:trace contextRef="#ctx0" brushRef="#br0">0 0,'4'4,"5"9,5 3,5 6,6 7,3 7,5 6,1 2,-2 7,-2-2,2-5,-5-3,-3-7,-1-2,3 1,1 4,4 2,-4 0,-1-4,-3-4,0 2,0-2,-5 2,0 8,-1 8,-2 4,0 1,-2-5,0-3,2-5,3-5,1 2,2-1,6-2,1 8,1 4,-1 7,7 14,9 3,9 6,11-3,3-2,-2-9,0-8,-4 4,4 14,11 23,16 24,24 25,25 22,27 0,21 1,10-5,3 10,3 15,-3 11,-6 3,-2-4,2-1,-5-2,-3 5,-9 1,-4-2,-8-16,-13-18,-12-14,-14-17,-26-23,-22-26,-20-28,-21-24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2:33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29FD62F4-14E5-4F42-9077-B75ADB6A8322}" emma:medium="tactile" emma:mode="ink">
          <msink:context xmlns:msink="http://schemas.microsoft.com/ink/2010/main" type="inkDrawing" rotatedBoundingBox="17440,12520 19609,11725 19723,12035 17553,12830" semanticType="callout" shapeName="Other">
            <msink:sourceLink direction="with" ref="{F379598E-2360-4037-A2EA-D72347A60AB9}"/>
            <msink:sourceLink direction="with" ref="{F2E07A0E-24B1-4295-BD67-5DEB78AD05B4}"/>
          </msink:context>
        </emma:interpretation>
      </emma:emma>
    </inkml:annotationXML>
    <inkml:trace contextRef="#ctx0" brushRef="#br0">0 823,'4'0,"5"0,6-4,7-6,16-8,10-9,4-13,6-6,-4 0,2-1,6-3,5-1,3-1,5 2,6 0,1 6,-1 6,-7 9,-4 2,2 2,16-4,33-4,20 0,2 5,-12 7,-24 8,-27 5,-18 5,-16 2,-8 6,-3 10,-3 6,-3-1,-6 1,-4-3,-4-6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7.638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1079A6E2-7E1B-4679-9AF8-D003AF96846A}" emma:medium="tactile" emma:mode="ink">
          <msink:context xmlns:msink="http://schemas.microsoft.com/ink/2010/main" type="inkDrawing" rotatedBoundingBox="12341,12716 12412,12324 12434,12329 12363,12720" semanticType="callout" shapeName="Other">
            <msink:sourceLink direction="with" ref="{A773FE31-B846-4F8D-BC7E-105F50E2884C}"/>
            <msink:sourceLink direction="with" ref="{76A0BD1C-3606-4071-86CE-697DFE07A851}"/>
          </msink:context>
        </emma:interpretation>
      </emma:emma>
    </inkml:annotationXML>
    <inkml:trace contextRef="#ctx0" brushRef="#br0">441 1703,'0'4,"0"13,-3 16,-3 14,1 7,-2-2,-1-6,-3-6,1-7,1-4,-1-8,2-7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31.35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CB37CAC-D89D-4987-BDEA-7B551FB706DC}" emma:medium="tactile" emma:mode="ink">
          <msink:context xmlns:msink="http://schemas.microsoft.com/ink/2010/main" type="inkDrawing" rotatedBoundingBox="8387,10170 8722,15412 8457,15429 8122,10187" semanticType="verticalRange" shapeName="Line">
            <msink:sourceLink direction="with" ref="{B3A51FB7-C91E-4CC5-9E10-D8F29D5C4E8F}"/>
          </msink:context>
        </emma:interpretation>
      </emma:emma>
    </inkml:annotationXML>
    <inkml:trace contextRef="#ctx0" brushRef="#br0">0 1,'0'4,"0"17,0 21,0 23,0 25,0 36,0 36,0 23,4 23,6 24,0 23,11 13,5-3,3-5,1 19,-2 16,-5 6,-3-13,-4-19,-5-12,-5-7,-3-21,-2-22,-1-31,-1-25,0-26,0-31,1-27,-5-26,11-18,21-15,16-7,11-9,-2-3,-4 1,-12 2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9.99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FBD9DA1C-DF77-4CE4-AE3E-815E88D56AA6}" emma:medium="tactile" emma:mode="ink">
          <msink:context xmlns:msink="http://schemas.microsoft.com/ink/2010/main" type="inkDrawing" rotatedBoundingBox="13499,13167 13977,13337 13969,13358 13491,13188" semanticType="callout" shapeName="Other">
            <msink:sourceLink direction="with" ref="{76A0BD1C-3606-4071-86CE-697DFE07A851}"/>
          </msink:context>
        </emma:interpretation>
      </emma:emma>
    </inkml:annotationXML>
    <inkml:trace contextRef="#ctx0" brushRef="#br0">1515 2565,'4'0,"5"0,5 0,9 4,3 1,6 4,9 4,10 4,11 7,4 3,-5 2,-10-5,-13-6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8.40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F5F4A810-7642-4325-8009-C31E9E8AD393}" emma:medium="tactile" emma:mode="ink">
          <msink:context xmlns:msink="http://schemas.microsoft.com/ink/2010/main" type="inkDrawing" rotatedBoundingBox="12140,12529 12501,12560 12501,12568 12139,12538" semanticType="callout" shapeName="Other">
            <msink:sourceLink direction="with" ref="{76A0BD1C-3606-4071-86CE-697DFE07A851}"/>
            <msink:sourceLink direction="with" ref="{A773FE31-B846-4F8D-BC7E-105F50E2884C}"/>
          </msink:context>
        </emma:interpretation>
      </emma:emma>
    </inkml:annotationXML>
    <inkml:trace contextRef="#ctx0" brushRef="#br0">163 1913,'4'0,"5"0,6 0,3 0,11 0,8 4,11 1,3 0,-1-1,-6-1,-11 3,-10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1:49.18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E06DFDAE-EA68-4446-AAB1-4A422A4599E3}" emma:medium="tactile" emma:mode="ink">
          <msink:context xmlns:msink="http://schemas.microsoft.com/ink/2010/main" type="inkDrawing" rotatedBoundingBox="13517,13487 13887,13002 13904,13015 13535,13501" semanticType="callout" shapeName="Other">
            <msink:sourceLink direction="with" ref="{76A0BD1C-3606-4071-86CE-697DFE07A851}"/>
          </msink:context>
        </emma:interpretation>
      </emma:emma>
    </inkml:annotationXML>
    <inkml:trace contextRef="#ctx0" brushRef="#br0">1910 2379,'0'8,"-4"6,-5 10,-10 7,-12 11,-10 7,-9 14,-4 4,2 0,7-13,11-11,12-13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3:07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Group>
    <inkml:annotationXML>
      <emma:emma xmlns:emma="http://www.w3.org/2003/04/emma" version="1.0">
        <emma:interpretation id="{A1C95420-B474-4BEF-8BC5-82EA733E1979}" emma:medium="tactile" emma:mode="ink">
          <msink:context xmlns:msink="http://schemas.microsoft.com/ink/2010/main" type="writingRegion" rotatedBoundingBox="19439,11709 22958,11149 23078,11901 19559,12460"/>
        </emma:interpretation>
      </emma:emma>
    </inkml:annotationXML>
    <inkml:traceGroup>
      <inkml:annotationXML>
        <emma:emma xmlns:emma="http://www.w3.org/2003/04/emma" version="1.0">
          <emma:interpretation id="{892EE611-A5CE-4B04-85F3-A1B32095C740}" emma:medium="tactile" emma:mode="ink">
            <msink:context xmlns:msink="http://schemas.microsoft.com/ink/2010/main" type="paragraph" rotatedBoundingBox="19439,11709 22958,11149 23078,11901 19559,12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D07FF-2920-4E9D-984C-5742CF616350}" emma:medium="tactile" emma:mode="ink">
              <msink:context xmlns:msink="http://schemas.microsoft.com/ink/2010/main" type="line" rotatedBoundingBox="19439,11709 22958,11149 23078,11901 19559,12460"/>
            </emma:interpretation>
          </emma:emma>
        </inkml:annotationXML>
        <inkml:traceGroup>
          <inkml:annotationXML>
            <emma:emma xmlns:emma="http://www.w3.org/2003/04/emma" version="1.0">
              <emma:interpretation id="{F379598E-2360-4037-A2EA-D72347A60AB9}" emma:medium="tactile" emma:mode="ink">
                <msink:context xmlns:msink="http://schemas.microsoft.com/ink/2010/main" type="inkWord" rotatedBoundingBox="19457,11823 19655,11792 19694,12038 19496,12069">
                  <msink:destinationLink direction="with" ref="{29FD62F4-14E5-4F42-9077-B75ADB6A8322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7550 1190,'0'4,"8"5,2 5,8 8,1 5,1-3,-3-2,0-3,0-3,2-2,-6-5,-10-4,-13-2,-9-2,-4-1,-4 0,4 3,1 1,1 5,0 4,7 0,11-2,13-3,5-7,7-4,6-5,0-1,0 1,-5-3,-10 2,-11-3,-10 1,-8-5,-9-8,-4-8,-1-2,0 0,6 10,6 13,7 13,5 13,4 9,1 3,2 3,1-2,3-4,5-7,5-6,4-5,-1-8,0-3,-3 0</inkml:trace>
        </inkml:traceGroup>
        <inkml:traceGroup>
          <inkml:annotationXML>
            <emma:emma xmlns:emma="http://www.w3.org/2003/04/emma" version="1.0">
              <emma:interpretation id="{F2E07A0E-24B1-4295-BD67-5DEB78AD05B4}" emma:medium="tactile" emma:mode="ink">
                <msink:context xmlns:msink="http://schemas.microsoft.com/ink/2010/main" type="inkWord" rotatedBoundingBox="19969,11624 21118,11442 21238,12194 20089,12376">
                  <msink:destinationLink direction="with" ref="{29FD62F4-14E5-4F42-9077-B75ADB6A8322}"/>
                </msink:context>
              </emma:interpretation>
              <emma:one-of disjunction-type="recognition" id="oneOf1">
                <emma:interpretation id="interp5" emma:lang="en-US" emma:confidence="1">
                  <emma:literal>Dot</emma:literal>
                </emma:interpretation>
                <emma:interpretation id="interp6" emma:lang="en-US" emma:confidence="0">
                  <emma:literal>Out</emma:literal>
                </emma:interpretation>
                <emma:interpretation id="interp7" emma:lang="en-US" emma:confidence="0">
                  <emma:literal>Oort</emma:literal>
                </emma:interpretation>
                <emma:interpretation id="interp8" emma:lang="en-US" emma:confidence="0">
                  <emma:literal>Dort</emma:literal>
                </emma:interpretation>
                <emma:interpretation id="interp9" emma:lang="en-US" emma:confidence="0">
                  <emma:literal>Dots</emma:literal>
                </emma:interpretation>
              </emma:one-of>
            </emma:emma>
          </inkml:annotationXML>
          <inkml:trace contextRef="#ctx0" brushRef="#br0" timeOffset="5252">8085 1074,'0'4,"0"9,0 15,0 13,0 17,0 6,0-4,0-8,0-9,0-8,4-6,5-8,6 0,7 2,4-5,2-4,0-5,-1-4,4-7,-5-7,-2-6,-1-4,-1 1,-4-1,-5 0,-5-6,-3-2,-3-8,-2-7,-5-3,-1 1,0 5,-3 5,0 4,2 3,-2 2,0 2,-1 1,-4-1,0 1,4-1,-2 4,2 1,-1 4,-3 4,-3 8,-3 8,-2 3,0 4,-2 4,0 3,4 2,2-3,-1-4,4-2,3 2,5 2,3 2,2 2,2 5,0 3,1-1,0 0,4-6,0-2,5-4,3-5,0-1,2-2,2-2,3-2,1-2,1-1,1-1,1-1,-1 1,1 0,0-1,-1 1,-3-4,-6-1</inkml:trace>
          <inkml:trace contextRef="#ctx0" brushRef="#br0" timeOffset="7443">8622 1493,'-4'0,"-1"4,0 5,1 5,1 4,1 3,5-2,2 0,4-4,4 0,5-2,2-4,2-4,2-2,-4-5,-5-12,-5-6,-5-4,-2-2,-6 4,-7 5,-1 2,1-1,-2 3,-3 3,-2 4,-3 2,-2 2,3 2</inkml:trace>
          <inkml:trace contextRef="#ctx0" brushRef="#br0" timeOffset="9105">9064 1073,'4'0,"1"4,0 5,-1 5,-1 5,2-2,2 1,-2 1,-1 1,-1 1,-1 2,-1 0,-1 0,0-4</inkml:trace>
          <inkml:trace contextRef="#ctx0" brushRef="#br0" timeOffset="11209">8948 1213,'3'0,"7"0,4 0,4 0,3 0,2 0,1 0,0 0,1-4,-1-1,0 0,0 1,-5 1</inkml:trace>
        </inkml:traceGroup>
        <inkml:traceGroup>
          <inkml:annotationXML>
            <emma:emma xmlns:emma="http://www.w3.org/2003/04/emma" version="1.0">
              <emma:interpretation id="{7A2A485C-65C2-4EE3-9C85-DB1E0B9028BB}" emma:medium="tactile" emma:mode="ink">
                <msink:context xmlns:msink="http://schemas.microsoft.com/ink/2010/main" type="inkWord" rotatedBoundingBox="21546,11377 22959,11153 23077,11895 21664,12120"/>
              </emma:interpretation>
              <emma:one-of disjunction-type="recognition" id="oneOf2">
                <emma:interpretation id="interp10" emma:lang="en-US" emma:confidence="0">
                  <emma:literal>on</emma:literal>
                </emma:interpretation>
                <emma:interpretation id="interp11" emma:lang="en-US" emma:confidence="0">
                  <emma:literal>o.k</emma:literal>
                </emma:interpretation>
                <emma:interpretation id="interp12" emma:lang="en-US" emma:confidence="0">
                  <emma:literal>o,"</emma:literal>
                </emma:interpretation>
                <emma:interpretation id="interp13" emma:lang="en-US" emma:confidence="0">
                  <emma:literal>0K</emma:literal>
                </emma:interpretation>
                <emma:interpretation id="interp14" emma:lang="en-US" emma:confidence="0">
                  <emma:literal>oik</emma:literal>
                </emma:interpretation>
              </emma:one-of>
            </emma:emma>
          </inkml:annotationXML>
          <inkml:trace contextRef="#ctx0" brushRef="#br0" timeOffset="13847">9624 770,'0'4,"0"9,0 7,0 7,0 8,0 1,0 2,0 0,0-4,0-3,0-3,0-2,4-6,5-2,5-4,5-1,2-2,2-3,1-3,0-3,1-1,-1 0,0-2,0 1,-1-1,0 1,-3-5,-6-4,-2-2,-1-2,-4-3,1-7,0-3,-3-2,-1 1,-1-4,-2 0,-1 1,0 2,0 2,0 0,-1 2,1 1,-4 4,-1 1,-4 0,-5 3,-3 4,-3 4,-2 3,-1 2,-1 2,0 0,-4 1,-2 0,2 3,0 2,6 3,6 5,6 3,4 3,4 3,2 0,1 1,0 0,1 0,-1 0,-1 0,1-1,3-4,5-4,5-6,5-5,2-1,2-3,1-1,0 0,4-4,2-5,3-5,-4-3,-3-4,-6 3</inkml:trace>
          <inkml:trace contextRef="#ctx0" brushRef="#br0" timeOffset="15162">10160 1120,'0'4,"0"6,0 4,0 8,0 5,0 1,0 0,0-1,0-1,0-1,0-1,0 0,0 0,0-5</inkml:trace>
          <inkml:trace contextRef="#ctx0" brushRef="#br0" timeOffset="16754">10370 794,'0'-4,"4"-6,5-8,9-6,2-6,1 2,1 5,1 8,-4 9,-5 10,-5 8,-3 6,-4 4,-1 3,-2 0,0 0,0 0,0 4,1 4,-5 5,0 0,-1-3,2-3,1-3,-2-2,-2-3,-2-4,-4-3,0 1,2 1,4-3</inkml:trace>
          <inkml:trace contextRef="#ctx0" brushRef="#br0" timeOffset="18787">10743 677,'-4'0,"-1"4,-4 6,-1 4,-2 1,-3 0,1 4,3 0,3 3,3 0,2 2,2-1,1 1,1 0,0-1,-1 1,1-1,-1 0,4 1,6-5,4-5,1-1,0-3,3-2,2-4,1-2,2-1,0-1,1 0,-1-1,1 1,0-1,-1 1,1-8,-1-7,1-8,-5-5,-1-1,-4 4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3:53.950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Group>
    <inkml:annotationXML>
      <emma:emma xmlns:emma="http://www.w3.org/2003/04/emma" version="1.0">
        <emma:interpretation id="{4319922C-C3B4-4890-A2D0-540391AD0298}" emma:medium="tactile" emma:mode="ink">
          <msink:context xmlns:msink="http://schemas.microsoft.com/ink/2010/main" type="writingRegion" rotatedBoundingBox="27030,7316 27799,7316 27799,8201 27030,8201"/>
        </emma:interpretation>
      </emma:emma>
    </inkml:annotationXML>
    <inkml:traceGroup>
      <inkml:annotationXML>
        <emma:emma xmlns:emma="http://www.w3.org/2003/04/emma" version="1.0">
          <emma:interpretation id="{ACD6AE9E-6D2A-49F1-BB54-314746B39449}" emma:medium="tactile" emma:mode="ink">
            <msink:context xmlns:msink="http://schemas.microsoft.com/ink/2010/main" type="paragraph" rotatedBoundingBox="27030,7316 27799,7316 27799,8201 27030,8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8B1122-DAF7-47A6-8014-85C9E8BE63D4}" emma:medium="tactile" emma:mode="ink">
              <msink:context xmlns:msink="http://schemas.microsoft.com/ink/2010/main" type="line" rotatedBoundingBox="27030,7316 27799,7316 27799,8201 27030,8201"/>
            </emma:interpretation>
          </emma:emma>
        </inkml:annotationXML>
        <inkml:traceGroup>
          <inkml:annotationXML>
            <emma:emma xmlns:emma="http://www.w3.org/2003/04/emma" version="1.0">
              <emma:interpretation id="{57FA0062-89D6-4E32-932D-5575785D6B0B}" emma:medium="tactile" emma:mode="ink">
                <msink:context xmlns:msink="http://schemas.microsoft.com/ink/2010/main" type="inkWord" rotatedBoundingBox="27030,7316 27799,7316 27799,8201 27030,8201"/>
              </emma:interpretation>
              <emma:one-of disjunction-type="recognition" id="oneOf0">
                <emma:interpretation id="interp0" emma:lang="en-US" emma:confidence="0">
                  <emma:literal>H</emma:literal>
                </emma:interpretation>
                <emma:interpretation id="interp1" emma:lang="en-US" emma:confidence="0">
                  <emma:literal>= |</emma:literal>
                </emma:interpretation>
                <emma:interpretation id="interp2" emma:lang="en-US" emma:confidence="0">
                  <emma:literal>= I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= l</emma:literal>
                </emma:interpretation>
              </emma:one-of>
            </emma:emma>
          </inkml:annotationXML>
          <inkml:trace contextRef="#ctx0" brushRef="#br0">1272 871,'-11'0,"9"0,12-6,36-5,30-4,11 4,4 2,3-7,8-1,-5 2,-6-1,-2 2,18 2,-2 5,-9-2,-9 0,-8 1,-21 5</inkml:trace>
          <inkml:trace contextRef="#ctx0" brushRef="#br0">1272 871,'-11'0,"9"0,12-6,36-5,30-4,11 4,4 2,3-7,8-1,-5 2,-6-1,-2 2,18 2,-2 5,-9-2,-9 0,-8 1,-21 5</inkml:trace>
          <inkml:trace contextRef="#ctx0" brushRef="#br0" timeOffset="-1482">1035 357,'20'0,"67"0,68-5,41-8,5 0,-3 1,-22 3,-41 3</inkml:trace>
          <inkml:trace contextRef="#ctx0" brushRef="#br0" timeOffset="7814">2991-280,'0'10,"0"14,0 19,0 11,0 7,0 10,0 7,0 1,0-2,0-6,0-7,0-11,0-9,0-2,0-3,0-3,0-6</inkml:trace>
        </inkml:traceGroup>
        <inkml:traceGroup>
          <inkml:annotationXML>
            <emma:emma xmlns:emma="http://www.w3.org/2003/04/emma" version="1.0">
              <emma:interpretation id="{04BE9BA0-3CCD-4365-BF47-135BA23A011C}" emma:medium="tactile" emma:mode="ink">
                <msink:context xmlns:msink="http://schemas.microsoft.com/ink/2010/main" type="inkWord" rotatedBoundingBox="26232,7514 26709,8277 26111,8651 25634,7888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-1482">1035 357,'20'0,"67"0,68-5,41-8,5 0,-3 1,-22 3,-41 3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5.77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66,'0'12,"4"11,6 11,8 6,9 6,5-3,4 1,0-4,-2-5,-3 0,-2 2,-7 2,-3-5,-4-4,-6-4,-3-10,-3-15,-3-21,0-14,3-9,1-10,0-11,4-11,-1-4,0 3,-2 10,-2 14,-1 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7.405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72 0,'-4'0,"-2"4,-3 10,0 9,-3 10,1 6,2 1,3-2,2-4,2-4,6-6,9-4,7-2,4-3,1-4,2-5,-1-3,-1-1,0-6,-5-6,-1-5,-5-4,-4-7,-4-3,-3 0,-2-4,-1 1,-1 1,-3 6,-2 3,-4 2,-4 4,-3 1,-3 2,-3 5,-4 6,2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8.592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96 1,'0'4,"0"9,-4 11,-1 4,0 2,-3 4,-4 4,0 7,-2 8,2 7,2 9,3 1,4-4,1-5,1-9,1-9,1-12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09.587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0 116,'4'0,"5"0,10 0,4-4,3-1,-3-4,-1 0,3-3,9-7,3-1,-4 0,-9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1.59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465 0,'-4'0,"-5"0,-9 0,-9 0,-5 0,0 0,1 0,2 8,2 6,6 6,-2 6,3 11,5 8,5 3,4-2,4-1,1-5,1-4,1-5,0-3,0-4,4-4,9-3,9-3,14-5,8-4,0-2,-3-3,-1 0,-4-1,-4 1,-3-1,-4 0,-1 1,-6 4,-5 5,-6 5,-4 8,-6 9,-4 6,-7 5,-7 0,-7-4,-16-4,-7-8,-4-5,0-1,4-4,4-2,5-2,6-4,0-3,3 2,3-1,2-1,2-2,5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34.41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26F92D0-A642-40DE-AC3E-3DCED8B28DD0}" emma:medium="tactile" emma:mode="ink">
          <msink:context xmlns:msink="http://schemas.microsoft.com/ink/2010/main" type="inkDrawing" rotatedBoundingBox="11291,9729 11767,16255 10660,16336 10185,9810" semanticType="verticalRange" shapeName="Other">
            <msink:sourceLink direction="with" ref="{B3A51FB7-C91E-4CC5-9E10-D8F29D5C4E8F}"/>
          </msink:context>
        </emma:interpretation>
      </emma:emma>
    </inkml:annotationXML>
    <inkml:trace contextRef="#ctx0" brushRef="#br0">0 19,'4'0,"9"0,15 0,14 0,15-4,11-1,1 0,-7 1,-14 17,-15 34,-13 40,-11 54,-5 74,-5 87,10 123,16 105,19 33,18 4,14-19,10-55,-1-80,-8-82,-12-58,-10-16,-6 8,-4-2,-9-25,-7-46,-8-47,-12-49,-11-40,-18-30,-13-19,-12-11,-11-5,-16-4,-11-5,-12-6,-5 0,6 4,12 2,15 4,16 0,11 3,2-9,3-9,-1-7,3-6,-2-3,1 5,7-1,4 1,5 5,3 3,3 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3.504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48 0,'-4'0,"-1"4,0 5,1 10,1 16,1 31,2 35,-1 29,1 12,0-7,1-14,-1-19,0-24,0-21,0-16,0-7,0-2,0 3,0-2,0-2,0 1,0-8,0-20,0-23,-4-24,-1-21,0-11,0-8,3-7,0 5,1 8,4 10,7 12,8 11,6 14,2 11,2 10,-1 5,-1 4,-1 2,0-3,-6 2,-4 5,-6 6,-5 8,-2 5,-1 2,-2 1,0-1,-4-5,-5-6,-5-5,-4-2,-2-1,-2-3,-1-2,0 3,-1 0,5-1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5.516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210 0,'-4'0,"-5"0,-6 4,-3 5,-3 5,-2 5,3 2,-3 6,3 6,4 5,1 1,3 1,4 2,3-2,6-5,7-3,7-8,4-8,2-6,3-5,4-4,2-5,-4-7,-7-5,-7-3,-4-7,-5-3,-2-5,-2 1,0-4,-1-2,1 1,0 3,1 12,0 13,-1 13,1 13,0 12,4 2,2-1,-1-1,3-6,0-2,-1 0,2-5,4-4,-1-3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18.311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</inkml:definitions>
  <inkml:trace contextRef="#ctx0" brushRef="#br0">0 218,'0'4,"4"9,1 11,0 4,-1 6,-1 5,-1 0,-1-3,-1-3,0-4,0-10,0-13,0-15,-1-18,1-16,0-9,0-4,4 5,6 10,0 8,3 10,3 9,3 7,2 4,2 3,0 5,1 7,-4 4,-6 7,0 1,-4-1,-2 0,-4 0,-1 5,-3 0,0 0,0 0,-1-2,1-1,-1-8,1-12,0-10,0-13,0-7,0-6,0-7,0-1,0 3,0 3,0 3,4 7,1 4,8 4,5 5,8 1,4 1,4-2,0 2,-1 1,-7 6,-7 7,-7 11,-2 14,-2 9,-3 3,-3-3,0-3,-2-5,0-4,-1-2,1-2,4-5,4-6,7-5,7-3,8-4,7-5,10-14,11-16,17-21,3-14,0-7,-5 1,-7 6,-11 11,-15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5.68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29 5,'-4'4,"-1"6,0 4,1 8,1 4,2 3,0-1,0-1,1-1,0-1,9-5,5-5,10-6,-1-8,1-4,-4-6,3-5,-4-8,1-5,-1-5,-3-2,-4 2,-8 6,-9 3,-7 6,-6 6,-3 4,-3 4,-5 2,-1 2,0 0,5 4,8 5,5 13,6 10,4 8,1 1,2-4,4-7,6-13,4-14,0-11,2-9,-3-5,1-12,1-3,-1 0,-4 2,-12 7,-9 8,-7 8,-5 5,2 7,3 9,6 5,4 5,3 3,7-3,10-5,12-4,4-5,2-3,0-2,-6-5,-7-6,-6-5,-10-5,-9 3,-6 2,-11 5,-7 0,-4 2,1 2,6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6.72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5 112,'-4'0,"15"0,32-8,38-7,28-4,0-3,-15 1,-19 6,-23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7.85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0 220,'0'-4,"8"-5,6-5,10-9,11-3,9-2,0 4,-3 2,-5 5,0 5,-3 5,-2 0,-4 0,-1 2,2-2,-3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29.841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419 0,'-4'0,"-6"0,-8 0,-6 0,-6 8,-6 7,-1 4,1 3,4 3,3 3,6 3,8-2,2 0,3 2,3-1,3 0,2-3,2 0,0-3,1 0,-1 4,1 0,-1 4,1 0,3-5,9-7,11-7,4-6,6-8,2-12,1-7,0-5,0-1,3-1,-2 4,0 6,-2 3,1 2,-2 5,1 2,-2 3,-6 9,-9 12,-6 14,-15 10,-10 9,-7 3,-4-2,-7-8,3-7,-3-5,0-10,1-7,-2-4,0 1,1-2,-2 1,-4-1,1-3,2-3,-1-2,1-1,2-2,3 0,2-1,1 1,1-1,1 1,0 0,4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3.03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0,'0'4,"0"5,0 6,0 7,0 8,0 4,4 7,1 20,4 20,1 12,-2-1,-3-6,-1-9,-1-9,-2-5,-1-8,0-11,-1-8,1-7,-1-3,1-4,0 0,0 0,0-1,0 1,0 0,0 1,0-8,0-18,0-20,0-19,0-6,0-6,0 1,0 7,0 6,0 7,0 0,0 2,0 3,0-2,4 0,1 1,4-2,0-5,-1 2,-2 1,-2 2,-2 4,3 5,5 3,0 1,6-1,1-5,2 1,0 5,2 6,2 4,-1 4,2 3,-5 5,-4 6,-6 5,-4 9,-3 7,-5 7,-7 4,-1 0,1-4,2-4,2-4,-1-3,1-3,-4 0,1-2,-3-3,-2-6,-7-5,-5-3,-1-3,0-2,1-1,4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5.61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282 6,'0'-4,"-4"3,-6 1,-8 5,-5 9,-8 3,3 2,1-2,6 0,6 1,2-3,3 0,0 2,-4-2,2 0,3 2,-2-3,1 2,3 0,2 3,2 1,2 2,9 5,6 1,10-3,4-3,2-4,3-6,-4-9,-3-4,-5-7,-3-9,-1-7,2-6,4-10,4-6,0 4,-5 6,-5 4,-10 9,-6 11,-3 13,-2 9,1 7,0 5,1 2,1 2,4-4,2-2,-1-1,1 2,1-4,6-4,3-5,0-4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4:38.716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 contextRef="#ctx0" brushRef="#br0">0 29,'4'0,"1"4,0 10,-1 5,-1 5,3 1,0 5,0 1,-2-1,2-5,1-3,-1-2,-2 0,-1 1,-2-7,0-11,-1-9,0-7,0-6,-1-8,1-3,0 0,0 1,0 1,4 2,1 1,4 5,4 2,4 3,3 5,6 5,3 2,0 2,-5 5,-6 6,-7 13,-4 14,-4 6,-3-2,-1-3,0-4,0-4,0-3,0-2,0-10,1-11,0-10,4-16,5-12,6-8,-1-6,-2 3,1 4,2 9,-1 7,0 6,2 8,-1 1,0 2,1-1,3 5,-2 10,-4 9,-5 6,-3 3,-2 2,1-1,1 5,-1 0,0 0,-2-2,-1-2,-1-1,8-4,15-7,18-5,15-8,10-5,1-1,-10-3,-12-2,-9-2,-10-3,-10-3,0-10,-3-9,-3-5,1 0,-2 3,-3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05:33:26.04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BBA863A3-B2EC-42C0-8002-97D50D81C770}" emma:medium="tactile" emma:mode="ink">
          <msink:context xmlns:msink="http://schemas.microsoft.com/ink/2010/main" type="inkDrawing" rotatedBoundingBox="5897,10459 6154,12571 5258,12680 5001,10567" semanticType="callout" shapeName="Other">
            <msink:sourceLink direction="with" ref="{3292CCFF-6C07-441F-AC27-ED7C305FAC96}"/>
            <msink:sourceLink direction="with" ref="{C61EA434-9941-43B2-AB11-DAE12780A636}"/>
          </msink:context>
        </emma:interpretation>
      </emma:emma>
    </inkml:annotationXML>
    <inkml:trace contextRef="#ctx0" brushRef="#br0">-1725 4261,'-4'0,"-5"0,-2 4,2 9,-2 23,-3 16,1 16,3 16,3 21,2 33,7 24,6 4,14-1,16-14,8-20,5-25,1-30,1-29,2-21,4-16,0-13,2-10,-2-11,-3-10,-7-6,-7-8,-12-21,-10-21,-10-24,-5-20,-4-14,-2-19,-5-24,-9-15,-7-1,-2 20,-6 29,-2 38,5 31,3 31,2 25,-8 18,-6 12,-10 7,-4 2,-1 0,-1-1,5 3,6 4,3 11,3 11,4 10,0 27,0 16,2 13,-2 2,4-9,7-12,3-12,0-17,3-15,4 0,4 0,2 11,3 12,1 4,8-1,11-3,15-7,12-10,23-8,15-5,10-9,-4-7,-5-6,-5-5,-8-2,-13-2,-8-5,-13-5,-9 0,-5-3,-3-3,-1 2,-4 3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49:52.530"/>
    </inkml:context>
    <inkml:brush xml:id="br0">
      <inkml:brushProperty name="width" value="0.10583" units="cm"/>
      <inkml:brushProperty name="height" value="0.10583" units="cm"/>
      <inkml:brushProperty name="color" value="#5B9BD5"/>
      <inkml:brushProperty name="ignorePressure" value="1"/>
    </inkml:brush>
    <inkml:brush xml:id="br1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D9F6EE8E-367E-47B4-A2A5-8652EE2D9DF9}" emma:medium="tactile" emma:mode="ink">
          <msink:context xmlns:msink="http://schemas.microsoft.com/ink/2010/main" type="writingRegion" rotatedBoundingBox="4636,6430 9828,4736 10323,6254 5130,7947"/>
        </emma:interpretation>
      </emma:emma>
    </inkml:annotationXML>
    <inkml:traceGroup>
      <inkml:annotationXML>
        <emma:emma xmlns:emma="http://www.w3.org/2003/04/emma" version="1.0">
          <emma:interpretation id="{B52F77BB-28CF-4745-BDDB-EDE896A99A14}" emma:medium="tactile" emma:mode="ink">
            <msink:context xmlns:msink="http://schemas.microsoft.com/ink/2010/main" type="paragraph" rotatedBoundingBox="4636,6430 9828,4736 10323,6254 5130,7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E9EA6-CEB8-43A7-9EF4-6188F54A6AC2}" emma:medium="tactile" emma:mode="ink">
              <msink:context xmlns:msink="http://schemas.microsoft.com/ink/2010/main" type="line" rotatedBoundingBox="4636,6430 9828,4736 10323,6254 5130,7947"/>
            </emma:interpretation>
          </emma:emma>
        </inkml:annotationXML>
        <inkml:traceGroup>
          <inkml:annotationXML>
            <emma:emma xmlns:emma="http://www.w3.org/2003/04/emma" version="1.0">
              <emma:interpretation id="{3535E616-B5F2-4FC8-9F94-A6F11706D97D}" emma:medium="tactile" emma:mode="ink">
                <msink:context xmlns:msink="http://schemas.microsoft.com/ink/2010/main" type="inkWord" rotatedBoundingBox="4636,6430 4939,6430 4939,6445 4636,6445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-727 70,'9'0,"7"0,9 0,5 0,6 0,1 0,-1 0,-4 0,0 0,-4 0,-2 0,-5 0</inkml:trace>
          <inkml:trace contextRef="#ctx0" brushRef="#br1" timeOffset="27814">4654-1444,'0'4,"0"5,0 5,0 5,0 6,0 7,0 2,0 4,0 6,0 0,0-3,0-5,0-4,0-4,0-3,0-2,0 0,0-4</inkml:trace>
          <inkml:trace contextRef="#ctx0" brushRef="#br0">-727 70,'9'0,"7"0,9 0,5 0,6 0,1 0,-1 0,-4 0,0 0,-4 0,-2 0,-5 0</inkml:trace>
          <inkml:trace contextRef="#ctx0" brushRef="#br1" timeOffset="29988">4478-1165,'4'-4,"6"-1,6 0,4 1,-2-3,2 0,0 1,2-2,1 0,1 1,1-2,-4 1</inkml:trace>
        </inkml:traceGroup>
        <inkml:traceGroup>
          <inkml:annotationXML>
            <emma:emma xmlns:emma="http://www.w3.org/2003/04/emma" version="1.0">
              <emma:interpretation id="{D7A94B59-51F0-487F-AC00-938DA9DBDFD4}" emma:medium="tactile" emma:mode="ink">
                <msink:context xmlns:msink="http://schemas.microsoft.com/ink/2010/main" type="inkWord" rotatedBoundingBox="6668,5872 9859,4831 10323,6254 7132,7295"/>
              </emma:interpretation>
              <emma:one-of disjunction-type="recognition" id="oneOf1">
                <emma:interpretation id="interp5" emma:lang="en-US" emma:confidence="0">
                  <emma:literal>it".</emma:literal>
                </emma:interpretation>
                <emma:interpretation id="interp6" emma:lang="en-US" emma:confidence="0">
                  <emma:literal>t".</emma:literal>
                </emma:interpretation>
                <emma:interpretation id="interp7" emma:lang="en-US" emma:confidence="0">
                  <emma:literal>Eth</emma:literal>
                </emma:interpretation>
                <emma:interpretation id="interp8" emma:lang="en-US" emma:confidence="0">
                  <emma:literal>Fi".</emma:literal>
                </emma:interpretation>
                <emma:interpretation id="interp9" emma:lang="en-US" emma:confidence="0">
                  <emma:literal>fth</emma:literal>
                </emma:interpretation>
              </emma:one-of>
            </emma:emma>
          </inkml:annotationXML>
          <inkml:trace contextRef="#ctx0" brushRef="#br0" timeOffset="-8766">1673 70,'3'0,"8"0,4 0,9 0,14 0,12 4,12 1,2 0,-3-1,-6 3,-6 0,-8-1,-11-2</inkml:trace>
          <inkml:trace contextRef="#ctx0" brushRef="#br1" timeOffset="22808">2330 117,'8'-5,"8"-4,5-5,4-1,1 3,0 0,1 1,4 3,1-2,-1-2,4-4,-1-6,3-5,-1 0,-1 0,0 0,4 1,4-3,12-4,31-21,30-24,30-20,17-12,-4 1,-5 6,-14 9,-12 21,-24 19,-21 14,-21 14,-20 12</inkml:trace>
          <inkml:trace contextRef="#ctx0" brushRef="#br0" timeOffset="-7329">2633 93,'4'0,"10"0,12 0,13 0,14 0,6 0,-3 0,-6 0,-8 0,-6 0,-9 0</inkml:trace>
          <inkml:trace contextRef="#ctx0" brushRef="#br0" timeOffset="-4543">3644 70,'4'0,"7"0,4 0,9 0,4 0,3 0,3 0,7 0,2 0,0 4,-4 1,-4 0,-8 3,0 0,-4-1</inkml:trace>
          <inkml:trace contextRef="#ctx0" brushRef="#br0" timeOffset="-3096">4401 93,'4'0,"6"0,5 0,6 0,6 0,3 0,1 0,1 0,-3 0,-1 0,-1 0,0 0,-3 0,-2 4,-3-3,-4-1</inkml:trace>
          <inkml:trace contextRef="#ctx0" brushRef="#br1" timeOffset="29988">4478-1165,'4'-4,"6"-1,6 0,4 1,-2-3,2 0,0 1,2-2,1 0,1 1,1-2,-4 1</inkml:trace>
          <inkml:trace contextRef="#ctx0" brushRef="#br1" timeOffset="27814">4654-1444,'0'4,"0"5,0 5,0 5,0 6,0 7,0 2,0 4,0 6,0 0,0-3,0-5,0-4,0-4,0-3,0-2,0 0,0-4</inkml:trace>
          <inkml:trace contextRef="#ctx0" brushRef="#br1" timeOffset="53016">4881-1468,'0'4,"0"6,0 4,0 4,0 7,0 4,0 0,0-1,0-1,0-1,0-1,0-1,0 0,0-1,0 0,0 0,0 0,0 0,0 1,0-1,0-8,0-10,0-10,4-4,2-5,3 0,2-1,-3-3,3-1,-1-2,-3-2,-1 0,1 3,1 2,3-1,-2 0,0-2,1 3,-1 13,-1 11,-3 8,-1 6,-3 4,0 1,-1 1,-1-1,1-4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47.827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276840EA-969E-43F0-8666-B24A2EDFF797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1,'0'4,"0"5,0 5,0 5,0 2,0 2,0-3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49.05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CCD45A6F-198D-40B5-9112-8D4BE2A18EDD}" emma:medium="tactile" emma:mode="ink">
          <msink:context xmlns:msink="http://schemas.microsoft.com/ink/2010/main" type="inkDrawing"/>
        </emma:interpretation>
      </emma:emma>
    </inkml:annotationXML>
    <inkml:trace contextRef="#ctx0" brushRef="#br0">1 1,'0'4,"0"9,4 6,5 1,1 0,0 0,-4 2,-1-3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1.634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053FDEAD-BF15-4788-B27E-CD6894DCF58D}" emma:medium="tactile" emma:mode="ink">
          <msink:context xmlns:msink="http://schemas.microsoft.com/ink/2010/main" type="inkDrawing"/>
        </emma:interpretation>
      </emma:emma>
    </inkml:annotationXML>
    <inkml:trace contextRef="#ctx0" brushRef="#br0">1 87,'4'0,"5"0,5 0,4 0,4 0,0 0,2 0,5-8,-4-6,-1-6,-5-2,-6 6,-4 9,-5 11,-3 8,-1 6,-1 4,0 6,0 3,0-1,1-1,4-5,1-4,4-4,0-1,3-4,-1-3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4.775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69DB8A73-46E8-4A1E-999E-341667372DF5}" emma:medium="tactile" emma:mode="ink">
          <msink:context xmlns:msink="http://schemas.microsoft.com/ink/2010/main" type="inkDrawing"/>
        </emma:interpretation>
      </emma:emma>
    </inkml:annotationXML>
    <inkml:trace contextRef="#ctx0" brushRef="#br0">0 306,'4'0,"1"-4,8-2,2-6,5-7,5-7,-3-3,3-1,-2 0,-2 7,-4 1,-6 2,1 4,-3 1,1 2,-1 1,-5 1,-9 3,-6 3,-6 2,-3 2,-4 1,4 4,4 6,6 4,0 1,2 1,2 3,2 1,2 1,-3-2,0-1,0 0,6-2,5-5,7-3,1 0,2-1,2-1,2-3,1-1,-2-1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0:57.609"/>
    </inkml:context>
    <inkml:brush xml:id="br0">
      <inkml:brushProperty name="width" value="0.10583" units="cm"/>
      <inkml:brushProperty name="height" value="0.10583" units="cm"/>
      <inkml:brushProperty name="color" value="#FF0000"/>
      <inkml:brushProperty name="ignorePressure" value="1"/>
    </inkml:brush>
  </inkml:definitions>
  <inkml:traceGroup>
    <inkml:annotationXML>
      <emma:emma xmlns:emma="http://www.w3.org/2003/04/emma" version="1.0">
        <emma:interpretation id="{F04A7457-31B7-4D88-ACB7-04A2475D4B7C}" emma:medium="tactile" emma:mode="ink">
          <msink:context xmlns:msink="http://schemas.microsoft.com/ink/2010/main" type="inkDrawing"/>
        </emma:interpretation>
      </emma:emma>
    </inkml:annotationXML>
    <inkml:trace contextRef="#ctx0" brushRef="#br0">210 1,'-4'0,"-5"0,-5 0,-4 4,-4 1,0 4,-2 4,-1 0,5 2,1-2,4 1,4 2,5 2,7-1,7-1,6-2,5-4,3-4,2-2,1-2,0-2,-1-1,0 5,0 4,-4 6,-2 0,-3 2,-5 5,-4 4,-3 2,-2-1,-5-4,-6-5,-5-7,-4-4,-3-4,3-5,4-3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0.58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D460FF34-2BB1-44F4-A3F5-E289963A15FA}" emma:medium="tactile" emma:mode="ink">
          <msink:context xmlns:msink="http://schemas.microsoft.com/ink/2010/main" type="inkDrawing" rotatedBoundingBox="20458,3327 21261,9117 21196,9126 20393,3336" semanticType="callout" shapeName="Other">
            <msink:sourceLink direction="with" ref="{D257FACF-0329-422B-9A5F-167CC917B5DF}"/>
          </msink:context>
        </emma:interpretation>
      </emma:emma>
    </inkml:annotationXML>
    <inkml:trace contextRef="#ctx0" brushRef="#br0">1 1,'0'3,"0"7,0 20,0 37,12 55,19 113,25 144,23 118,17 113,1 33,-5-23,-6-44,-13-54,-16-67,-17-84,-15-93,-13-85,-7-72,-5-57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3.20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79ABB290-E925-4A70-8E83-1BD800D17981}" emma:medium="tactile" emma:mode="ink">
          <msink:context xmlns:msink="http://schemas.microsoft.com/ink/2010/main" type="inkDrawing" rotatedBoundingBox="24901,2905 25408,8402 25335,8409 24829,2912" semanticType="callout" shapeName="Other">
            <msink:sourceLink direction="with" ref="{312AAC38-4FF2-44BE-8642-3CD173C62B83}"/>
          </msink:context>
        </emma:interpretation>
      </emma:emma>
    </inkml:annotationXML>
    <inkml:trace contextRef="#ctx0" brushRef="#br0">0 0,'0'16,"4"37,6 45,8 69,13 98,10 87,13 114,6 73,0-4,-6-45,-8-46,-12-48,-12-59,-9-67,-8-71,-4-63,-2-49,-1-8,7 26,4 18,4 10,-1-16,-2-26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4.49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FAB3F086-9B96-4935-B12E-3994E8DE2762}" emma:medium="tactile" emma:mode="ink">
          <msink:context xmlns:msink="http://schemas.microsoft.com/ink/2010/main" type="inkDrawing" rotatedBoundingBox="18457,4876 29433,3410 29516,4029 18540,5494" shapeName="Other"/>
        </emma:interpretation>
      </emma:emma>
    </inkml:annotationXML>
    <inkml:trace contextRef="#ctx0" brushRef="#br0">1 1358,'3'0,"11"0,9 0,13 0,17 0,19 0,52-4,57-17,61-25,57-28,88-42,78-36,46-16,1 0,3 22,18 22,-3 30,-4 22,51 20,47 18,15 7,11 5,-11 5,-53 6,-76 5,-81 3,-81 3,-69 0,-54 1,-45 1,-49-1,-39-1,-36 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0T12:55:16.48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3098A295-CD95-4B3C-8ABC-CF31D771CEBB}" emma:medium="tactile" emma:mode="ink">
          <msink:context xmlns:msink="http://schemas.microsoft.com/ink/2010/main" type="writingRegion" rotatedBoundingBox="22573,2634 27081,2620 27089,5207 22581,5221"/>
        </emma:interpretation>
      </emma:emma>
    </inkml:annotationXML>
    <inkml:traceGroup>
      <inkml:annotationXML>
        <emma:emma xmlns:emma="http://www.w3.org/2003/04/emma" version="1.0">
          <emma:interpretation id="{16EE097F-BC8E-4C8A-BC99-346AF6E58F7D}" emma:medium="tactile" emma:mode="ink">
            <msink:context xmlns:msink="http://schemas.microsoft.com/ink/2010/main" type="paragraph" rotatedBoundingBox="22573,2634 27081,2620 27084,3614 22576,3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ED08DE-C5B5-46B0-8BBB-B57290B09E8D}" emma:medium="tactile" emma:mode="ink">
              <msink:context xmlns:msink="http://schemas.microsoft.com/ink/2010/main" type="line" rotatedBoundingBox="22573,2634 27081,2620 27084,3614 22576,3628"/>
            </emma:interpretation>
          </emma:emma>
        </inkml:annotationXML>
        <inkml:traceGroup>
          <inkml:annotationXML>
            <emma:emma xmlns:emma="http://www.w3.org/2003/04/emma" version="1.0">
              <emma:interpretation id="{3CDE4669-13BA-4D0D-83BE-9287A8C68BCE}" emma:medium="tactile" emma:mode="ink">
                <msink:context xmlns:msink="http://schemas.microsoft.com/ink/2010/main" type="inkWord" rotatedBoundingBox="22826,2625 23573,3428 23020,3942 22273,3139"/>
              </emma:interpretation>
              <emma:one-of disjunction-type="recognition" id="oneOf0">
                <emma:interpretation id="interp0" emma:lang="en-US" emma:confidence="0">
                  <emma:literal>O.</emma:literal>
                </emma:interpretation>
                <emma:interpretation id="interp1" emma:lang="en-US" emma:confidence="0">
                  <emma:literal>o,</emma:literal>
                </emma:interpretation>
                <emma:interpretation id="interp2" emma:lang="en-US" emma:confidence="0">
                  <emma:literal>0,</emma:literal>
                </emma:interpretation>
                <emma:interpretation id="interp3" emma:lang="en-US" emma:confidence="0">
                  <emma:literal>o.</emma:literal>
                </emma:interpretation>
                <emma:interpretation id="interp4" emma:lang="en-US" emma:confidence="0">
                  <emma:literal>O,</emma:literal>
                </emma:interpretation>
              </emma:one-of>
            </emma:emma>
          </inkml:annotationXML>
          <inkml:trace contextRef="#ctx0" brushRef="#br0">75 286,'0'8,"0"11,0 17,0 11,0 10,0-2,0-5,0-4,0-6,0-6,4-4,1-3,8-7,2-3,1-3,3-5,2-4,6-3,9-1,11-6,1-5,-3-5,-5 0,-11-1,-5-3,-6-1,-8-1,-4-2,-4 0,-2-8,-5-23,-9-18,-3-17,-6 0,-3 6,-6 13,0 16,0 15,-1 16,0 7,2 6,2 6,3 2,1 3,1 0,1 0,0 1,0 3,4 5,5 4,5 9,4 11,3 16,2 12,1-1,0-7,0-9,4-7,4-12,6-8,8-5,7-4,7-3,6-3,2-2,2-2,1 1,-3-1,-7-4,-8-1</inkml:trace>
          <inkml:trace contextRef="#ctx0" brushRef="#br0" timeOffset="943">843 449,'0'8,"0"11,0 17,0 15,0 7,0-3,0-7,0-11</inkml:trace>
        </inkml:traceGroup>
        <inkml:traceGroup>
          <inkml:annotationXML>
            <emma:emma xmlns:emma="http://www.w3.org/2003/04/emma" version="1.0">
              <emma:interpretation id="{4F8A3140-C8E7-4ED4-BD30-0E734C1591CD}" emma:medium="tactile" emma:mode="ink">
                <msink:context xmlns:msink="http://schemas.microsoft.com/ink/2010/main" type="inkWord" rotatedBoundingBox="25909,2624 27081,2620 27084,3614 25913,3618"/>
              </emma:interpretation>
              <emma:one-of disjunction-type="recognition" id="oneOf1">
                <emma:interpretation id="interp5" emma:lang="en-US" emma:confidence="0">
                  <emma:literal>Do</emma:literal>
                </emma:interpretation>
                <emma:interpretation id="interp6" emma:lang="en-US" emma:confidence="0">
                  <emma:literal>Oo</emma:literal>
                </emma:interpretation>
                <emma:interpretation id="interp7" emma:lang="en-US" emma:confidence="0">
                  <emma:literal>00</emma:literal>
                </emma:interpretation>
                <emma:interpretation id="interp8" emma:lang="en-US" emma:confidence="0">
                  <emma:literal>do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3964">3477-86,'0'4,"0"5,0 9,0 13,-4 14,-1 7,0 10,1 2,1 3,1-2,1-9,1-9,0-5,4-6,5-1,10-6,4-4,4-3,4-5,5-5,4-5,0-4,0-2,-2-1,-4-1,-3 0,-8-4,-7-4,-3-2,-3-2,1-8,-2-7,-3-3,-1-1,-3 2,-1 1,0-1,-2-4,1-1,-4-1,-2-8,-7-3,-2-2,-6 0,-3-1,-6 2,-10-1,-5 6,-8 1,-2 8,4 10,7 9,2 7,6 5,7 7,6 6,7 6,5 8,5 8,0 7,0 0,2 1,2-1,0-5,1-2,1-5,4-1,9-2,11-1,9-4,7-6,4-1,3-2,-3-3,0-3,-5-2,0-1,-3-1,0-1,2 1,-2-1,-6 1</inkml:trace>
          <inkml:trace contextRef="#ctx0" brushRef="#br0" timeOffset="5448">4293 542,'0'8,"-4"15,-2 11,1 3,1 4,1-1,5-7,7-10,5-8,8-8,5-7,9-9,-2-7,-1 0,-8-2,-7-1,-7-2,-6-1,-3-1,-6 0,-3-5,-3-1,-1 1,-2 4,-3 7,-2 6,-3 5,-1 3,-1 3,3 5,5 1</inkml:trace>
        </inkml:traceGroup>
      </inkml:traceGroup>
    </inkml:traceGroup>
    <inkml:traceGroup>
      <inkml:annotationXML>
        <emma:emma xmlns:emma="http://www.w3.org/2003/04/emma" version="1.0">
          <emma:interpretation id="{340FDD95-1E75-4A72-B3E6-0806326D6283}" emma:medium="tactile" emma:mode="ink">
            <msink:context xmlns:msink="http://schemas.microsoft.com/ink/2010/main" type="paragraph" rotatedBoundingBox="23147,5220 23147,4822 23162,4822 23162,52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126679-1672-4D47-8DAC-95BC3F3401DB}" emma:medium="tactile" emma:mode="ink">
              <msink:context xmlns:msink="http://schemas.microsoft.com/ink/2010/main" type="line" rotatedBoundingBox="23147,5220 23147,4822 23162,4822 23162,5220"/>
            </emma:interpretation>
          </emma:emma>
        </inkml:annotationXML>
        <inkml:traceGroup>
          <inkml:annotationXML>
            <emma:emma xmlns:emma="http://www.w3.org/2003/04/emma" version="1.0">
              <emma:interpretation id="{091A51D9-77D4-4B16-9CE1-150EC7879ED3}" emma:medium="tactile" emma:mode="ink">
                <msink:context xmlns:msink="http://schemas.microsoft.com/ink/2010/main" type="inkWord" rotatedBoundingBox="23147,5220 23147,4822 23162,4822 23162,5220"/>
              </emma:interpretation>
            </emma:emma>
          </inkml:annotationXML>
          <inkml:trace contextRef="#ctx0" brushRef="#br0" timeOffset="11480">587 2010,'0'4,"0"9,0 10,0 10,0 6,0 5,0 3,0-2,0-6,0-5,0-4,0-4,0-5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7604-9862-405C-A414-EB5DF47FA4CF}" type="datetimeFigureOut">
              <a:rPr lang="en-US" smtClean="0"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56A1-4B23-44F6-91F5-27FF39E6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4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29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3.xml"/><Relationship Id="rId24" Type="http://schemas.openxmlformats.org/officeDocument/2006/relationships/image" Target="../media/image35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10" Type="http://schemas.openxmlformats.org/officeDocument/2006/relationships/image" Target="../media/image28.png"/><Relationship Id="rId19" Type="http://schemas.openxmlformats.org/officeDocument/2006/relationships/customXml" Target="../ink/ink27.xml"/><Relationship Id="rId4" Type="http://schemas.openxmlformats.org/officeDocument/2006/relationships/image" Target="../media/image25.png"/><Relationship Id="rId9" Type="http://schemas.openxmlformats.org/officeDocument/2006/relationships/customXml" Target="../ink/ink22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2.png"/><Relationship Id="rId18" Type="http://schemas.openxmlformats.org/officeDocument/2006/relationships/customXml" Target="../ink/ink39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36.xml"/><Relationship Id="rId17" Type="http://schemas.openxmlformats.org/officeDocument/2006/relationships/image" Target="../media/image4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35.xml"/><Relationship Id="rId19" Type="http://schemas.openxmlformats.org/officeDocument/2006/relationships/image" Target="../media/image45.png"/><Relationship Id="rId4" Type="http://schemas.openxmlformats.org/officeDocument/2006/relationships/customXml" Target="../ink/ink32.xml"/><Relationship Id="rId9" Type="http://schemas.openxmlformats.org/officeDocument/2006/relationships/image" Target="../media/image40.png"/><Relationship Id="rId14" Type="http://schemas.openxmlformats.org/officeDocument/2006/relationships/customXml" Target="../ink/ink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45.xml"/><Relationship Id="rId18" Type="http://schemas.openxmlformats.org/officeDocument/2006/relationships/image" Target="../media/image5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51.png"/><Relationship Id="rId17" Type="http://schemas.openxmlformats.org/officeDocument/2006/relationships/customXml" Target="../ink/ink47.xml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43.xml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0.png"/><Relationship Id="rId18" Type="http://schemas.openxmlformats.org/officeDocument/2006/relationships/customXml" Target="../ink/ink56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53.xml"/><Relationship Id="rId17" Type="http://schemas.openxmlformats.org/officeDocument/2006/relationships/image" Target="../media/image62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10" Type="http://schemas.openxmlformats.org/officeDocument/2006/relationships/customXml" Target="../ink/ink52.xml"/><Relationship Id="rId19" Type="http://schemas.openxmlformats.org/officeDocument/2006/relationships/image" Target="../media/image63.png"/><Relationship Id="rId4" Type="http://schemas.openxmlformats.org/officeDocument/2006/relationships/customXml" Target="../ink/ink49.xml"/><Relationship Id="rId9" Type="http://schemas.openxmlformats.org/officeDocument/2006/relationships/image" Target="../media/image58.png"/><Relationship Id="rId14" Type="http://schemas.openxmlformats.org/officeDocument/2006/relationships/customXml" Target="../ink/ink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1.xml"/><Relationship Id="rId4" Type="http://schemas.openxmlformats.org/officeDocument/2006/relationships/customXml" Target="../ink/ink58.xml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89.png"/><Relationship Id="rId21" Type="http://schemas.openxmlformats.org/officeDocument/2006/relationships/image" Target="../media/image80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93.png"/><Relationship Id="rId50" Type="http://schemas.openxmlformats.org/officeDocument/2006/relationships/customXml" Target="../ink/ink86.xml"/><Relationship Id="rId55" Type="http://schemas.openxmlformats.org/officeDocument/2006/relationships/image" Target="../media/image97.png"/><Relationship Id="rId7" Type="http://schemas.openxmlformats.org/officeDocument/2006/relationships/image" Target="../media/image73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84.png"/><Relationship Id="rId11" Type="http://schemas.openxmlformats.org/officeDocument/2006/relationships/image" Target="../media/image75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88.png"/><Relationship Id="rId40" Type="http://schemas.openxmlformats.org/officeDocument/2006/relationships/customXml" Target="../ink/ink81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" Type="http://schemas.openxmlformats.org/officeDocument/2006/relationships/image" Target="../media/image72.png"/><Relationship Id="rId19" Type="http://schemas.openxmlformats.org/officeDocument/2006/relationships/image" Target="../media/image79.png"/><Relationship Id="rId4" Type="http://schemas.openxmlformats.org/officeDocument/2006/relationships/customXml" Target="../ink/ink63.xml"/><Relationship Id="rId9" Type="http://schemas.openxmlformats.org/officeDocument/2006/relationships/image" Target="../media/image7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83.png"/><Relationship Id="rId30" Type="http://schemas.openxmlformats.org/officeDocument/2006/relationships/customXml" Target="../ink/ink76.xml"/><Relationship Id="rId35" Type="http://schemas.openxmlformats.org/officeDocument/2006/relationships/image" Target="../media/image87.png"/><Relationship Id="rId43" Type="http://schemas.openxmlformats.org/officeDocument/2006/relationships/image" Target="../media/image91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8" Type="http://schemas.openxmlformats.org/officeDocument/2006/relationships/customXml" Target="../ink/ink65.xml"/><Relationship Id="rId51" Type="http://schemas.openxmlformats.org/officeDocument/2006/relationships/image" Target="../media/image95.png"/><Relationship Id="rId3" Type="http://schemas.openxmlformats.org/officeDocument/2006/relationships/image" Target="../media/image71.png"/><Relationship Id="rId12" Type="http://schemas.openxmlformats.org/officeDocument/2006/relationships/customXml" Target="../ink/ink67.xm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33" Type="http://schemas.openxmlformats.org/officeDocument/2006/relationships/image" Target="../media/image8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20" Type="http://schemas.openxmlformats.org/officeDocument/2006/relationships/customXml" Target="../ink/ink71.xml"/><Relationship Id="rId41" Type="http://schemas.openxmlformats.org/officeDocument/2006/relationships/image" Target="../media/image90.png"/><Relationship Id="rId54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77.png"/><Relationship Id="rId23" Type="http://schemas.openxmlformats.org/officeDocument/2006/relationships/image" Target="../media/image81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" Type="http://schemas.openxmlformats.org/officeDocument/2006/relationships/customXml" Target="../ink/ink66.xml"/><Relationship Id="rId31" Type="http://schemas.openxmlformats.org/officeDocument/2006/relationships/image" Target="../media/image85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image" Target="../media/image106.png"/><Relationship Id="rId26" Type="http://schemas.openxmlformats.org/officeDocument/2006/relationships/customXml" Target="../ink/ink102.xml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34" Type="http://schemas.openxmlformats.org/officeDocument/2006/relationships/customXml" Target="../ink/ink106.xml"/><Relationship Id="rId7" Type="http://schemas.openxmlformats.org/officeDocument/2006/relationships/customXml" Target="../ink/ink92.xml"/><Relationship Id="rId12" Type="http://schemas.openxmlformats.org/officeDocument/2006/relationships/image" Target="../media/image103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image" Target="../media/image113.png"/><Relationship Id="rId2" Type="http://schemas.openxmlformats.org/officeDocument/2006/relationships/image" Target="../media/image24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94.xml"/><Relationship Id="rId24" Type="http://schemas.openxmlformats.org/officeDocument/2006/relationships/image" Target="../media/image109.png"/><Relationship Id="rId32" Type="http://schemas.openxmlformats.org/officeDocument/2006/relationships/customXml" Target="../ink/ink105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customXml" Target="../ink/ink103.xml"/><Relationship Id="rId10" Type="http://schemas.openxmlformats.org/officeDocument/2006/relationships/image" Target="../media/image102.png"/><Relationship Id="rId19" Type="http://schemas.openxmlformats.org/officeDocument/2006/relationships/customXml" Target="../ink/ink98.xml"/><Relationship Id="rId31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customXml" Target="../ink/ink93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image" Target="../media/image110.png"/><Relationship Id="rId30" Type="http://schemas.openxmlformats.org/officeDocument/2006/relationships/customXml" Target="../ink/ink104.xml"/><Relationship Id="rId35" Type="http://schemas.openxmlformats.org/officeDocument/2006/relationships/image" Target="../media/image114.png"/><Relationship Id="rId8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.xml"/><Relationship Id="rId117" Type="http://schemas.openxmlformats.org/officeDocument/2006/relationships/image" Target="../media/image172.png"/><Relationship Id="rId21" Type="http://schemas.openxmlformats.org/officeDocument/2006/relationships/image" Target="../media/image124.png"/><Relationship Id="rId42" Type="http://schemas.openxmlformats.org/officeDocument/2006/relationships/customXml" Target="../ink/ink127.xml"/><Relationship Id="rId47" Type="http://schemas.openxmlformats.org/officeDocument/2006/relationships/image" Target="../media/image137.png"/><Relationship Id="rId63" Type="http://schemas.openxmlformats.org/officeDocument/2006/relationships/image" Target="../media/image145.png"/><Relationship Id="rId68" Type="http://schemas.openxmlformats.org/officeDocument/2006/relationships/customXml" Target="../ink/ink140.xml"/><Relationship Id="rId84" Type="http://schemas.openxmlformats.org/officeDocument/2006/relationships/customXml" Target="../ink/ink148.xml"/><Relationship Id="rId89" Type="http://schemas.openxmlformats.org/officeDocument/2006/relationships/image" Target="../media/image158.png"/><Relationship Id="rId112" Type="http://schemas.openxmlformats.org/officeDocument/2006/relationships/customXml" Target="../ink/ink162.xml"/><Relationship Id="rId16" Type="http://schemas.openxmlformats.org/officeDocument/2006/relationships/customXml" Target="../ink/ink114.xml"/><Relationship Id="rId107" Type="http://schemas.openxmlformats.org/officeDocument/2006/relationships/image" Target="../media/image167.png"/><Relationship Id="rId11" Type="http://schemas.openxmlformats.org/officeDocument/2006/relationships/image" Target="../media/image119.png"/><Relationship Id="rId32" Type="http://schemas.openxmlformats.org/officeDocument/2006/relationships/customXml" Target="../ink/ink122.xml"/><Relationship Id="rId37" Type="http://schemas.openxmlformats.org/officeDocument/2006/relationships/image" Target="../media/image132.png"/><Relationship Id="rId53" Type="http://schemas.openxmlformats.org/officeDocument/2006/relationships/image" Target="../media/image140.png"/><Relationship Id="rId58" Type="http://schemas.openxmlformats.org/officeDocument/2006/relationships/customXml" Target="../ink/ink135.xml"/><Relationship Id="rId74" Type="http://schemas.openxmlformats.org/officeDocument/2006/relationships/customXml" Target="../ink/ink143.xml"/><Relationship Id="rId79" Type="http://schemas.openxmlformats.org/officeDocument/2006/relationships/image" Target="../media/image153.png"/><Relationship Id="rId102" Type="http://schemas.openxmlformats.org/officeDocument/2006/relationships/customXml" Target="../ink/ink157.xml"/><Relationship Id="rId123" Type="http://schemas.openxmlformats.org/officeDocument/2006/relationships/image" Target="../media/image175.png"/><Relationship Id="rId5" Type="http://schemas.openxmlformats.org/officeDocument/2006/relationships/image" Target="../media/image116.png"/><Relationship Id="rId90" Type="http://schemas.openxmlformats.org/officeDocument/2006/relationships/customXml" Target="../ink/ink151.xml"/><Relationship Id="rId95" Type="http://schemas.openxmlformats.org/officeDocument/2006/relationships/image" Target="../media/image161.png"/><Relationship Id="rId22" Type="http://schemas.openxmlformats.org/officeDocument/2006/relationships/customXml" Target="../ink/ink117.xml"/><Relationship Id="rId27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customXml" Target="../ink/ink130.xml"/><Relationship Id="rId64" Type="http://schemas.openxmlformats.org/officeDocument/2006/relationships/customXml" Target="../ink/ink138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18" Type="http://schemas.openxmlformats.org/officeDocument/2006/relationships/customXml" Target="../ink/ink165.xml"/><Relationship Id="rId80" Type="http://schemas.openxmlformats.org/officeDocument/2006/relationships/customXml" Target="../ink/ink146.xml"/><Relationship Id="rId85" Type="http://schemas.openxmlformats.org/officeDocument/2006/relationships/image" Target="../media/image156.png"/><Relationship Id="rId12" Type="http://schemas.openxmlformats.org/officeDocument/2006/relationships/customXml" Target="../ink/ink112.xml"/><Relationship Id="rId17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customXml" Target="../ink/ink125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08" Type="http://schemas.openxmlformats.org/officeDocument/2006/relationships/customXml" Target="../ink/ink160.xml"/><Relationship Id="rId54" Type="http://schemas.openxmlformats.org/officeDocument/2006/relationships/customXml" Target="../ink/ink133.xml"/><Relationship Id="rId70" Type="http://schemas.openxmlformats.org/officeDocument/2006/relationships/customXml" Target="../ink/ink141.xml"/><Relationship Id="rId75" Type="http://schemas.openxmlformats.org/officeDocument/2006/relationships/image" Target="../media/image151.png"/><Relationship Id="rId91" Type="http://schemas.openxmlformats.org/officeDocument/2006/relationships/image" Target="../media/image159.png"/><Relationship Id="rId96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23" Type="http://schemas.openxmlformats.org/officeDocument/2006/relationships/image" Target="../media/image125.png"/><Relationship Id="rId28" Type="http://schemas.openxmlformats.org/officeDocument/2006/relationships/customXml" Target="../ink/ink120.xml"/><Relationship Id="rId49" Type="http://schemas.openxmlformats.org/officeDocument/2006/relationships/image" Target="../media/image138.png"/><Relationship Id="rId114" Type="http://schemas.openxmlformats.org/officeDocument/2006/relationships/customXml" Target="../ink/ink163.xml"/><Relationship Id="rId119" Type="http://schemas.openxmlformats.org/officeDocument/2006/relationships/image" Target="../media/image173.png"/><Relationship Id="rId44" Type="http://schemas.openxmlformats.org/officeDocument/2006/relationships/customXml" Target="../ink/ink128.xml"/><Relationship Id="rId60" Type="http://schemas.openxmlformats.org/officeDocument/2006/relationships/customXml" Target="../ink/ink136.xml"/><Relationship Id="rId65" Type="http://schemas.openxmlformats.org/officeDocument/2006/relationships/image" Target="../media/image146.png"/><Relationship Id="rId81" Type="http://schemas.openxmlformats.org/officeDocument/2006/relationships/image" Target="../media/image154.png"/><Relationship Id="rId86" Type="http://schemas.openxmlformats.org/officeDocument/2006/relationships/customXml" Target="../ink/ink149.xml"/><Relationship Id="rId4" Type="http://schemas.openxmlformats.org/officeDocument/2006/relationships/customXml" Target="../ink/ink108.xml"/><Relationship Id="rId9" Type="http://schemas.openxmlformats.org/officeDocument/2006/relationships/image" Target="../media/image118.png"/><Relationship Id="rId13" Type="http://schemas.openxmlformats.org/officeDocument/2006/relationships/image" Target="../media/image120.png"/><Relationship Id="rId18" Type="http://schemas.openxmlformats.org/officeDocument/2006/relationships/customXml" Target="../ink/ink115.xml"/><Relationship Id="rId39" Type="http://schemas.openxmlformats.org/officeDocument/2006/relationships/image" Target="../media/image133.png"/><Relationship Id="rId109" Type="http://schemas.openxmlformats.org/officeDocument/2006/relationships/image" Target="../media/image168.png"/><Relationship Id="rId34" Type="http://schemas.openxmlformats.org/officeDocument/2006/relationships/customXml" Target="../ink/ink123.xml"/><Relationship Id="rId50" Type="http://schemas.openxmlformats.org/officeDocument/2006/relationships/customXml" Target="../ink/ink131.xml"/><Relationship Id="rId55" Type="http://schemas.openxmlformats.org/officeDocument/2006/relationships/image" Target="../media/image141.png"/><Relationship Id="rId76" Type="http://schemas.openxmlformats.org/officeDocument/2006/relationships/customXml" Target="../ink/ink144.xml"/><Relationship Id="rId97" Type="http://schemas.openxmlformats.org/officeDocument/2006/relationships/image" Target="../media/image162.png"/><Relationship Id="rId104" Type="http://schemas.openxmlformats.org/officeDocument/2006/relationships/customXml" Target="../ink/ink158.xml"/><Relationship Id="rId120" Type="http://schemas.openxmlformats.org/officeDocument/2006/relationships/customXml" Target="../ink/ink166.xml"/><Relationship Id="rId7" Type="http://schemas.openxmlformats.org/officeDocument/2006/relationships/image" Target="../media/image117.png"/><Relationship Id="rId71" Type="http://schemas.openxmlformats.org/officeDocument/2006/relationships/image" Target="../media/image149.png"/><Relationship Id="rId92" Type="http://schemas.openxmlformats.org/officeDocument/2006/relationships/customXml" Target="../ink/ink152.xml"/><Relationship Id="rId2" Type="http://schemas.openxmlformats.org/officeDocument/2006/relationships/customXml" Target="../ink/ink107.xml"/><Relationship Id="rId29" Type="http://schemas.openxmlformats.org/officeDocument/2006/relationships/image" Target="../media/image128.png"/><Relationship Id="rId24" Type="http://schemas.openxmlformats.org/officeDocument/2006/relationships/customXml" Target="../ink/ink118.xml"/><Relationship Id="rId40" Type="http://schemas.openxmlformats.org/officeDocument/2006/relationships/customXml" Target="../ink/ink126.xml"/><Relationship Id="rId45" Type="http://schemas.openxmlformats.org/officeDocument/2006/relationships/image" Target="../media/image136.png"/><Relationship Id="rId66" Type="http://schemas.openxmlformats.org/officeDocument/2006/relationships/customXml" Target="../ink/ink139.xml"/><Relationship Id="rId87" Type="http://schemas.openxmlformats.org/officeDocument/2006/relationships/image" Target="../media/image157.png"/><Relationship Id="rId110" Type="http://schemas.openxmlformats.org/officeDocument/2006/relationships/customXml" Target="../ink/ink161.xml"/><Relationship Id="rId115" Type="http://schemas.openxmlformats.org/officeDocument/2006/relationships/image" Target="../media/image171.png"/><Relationship Id="rId61" Type="http://schemas.openxmlformats.org/officeDocument/2006/relationships/image" Target="../media/image144.png"/><Relationship Id="rId82" Type="http://schemas.openxmlformats.org/officeDocument/2006/relationships/customXml" Target="../ink/ink147.xml"/><Relationship Id="rId19" Type="http://schemas.openxmlformats.org/officeDocument/2006/relationships/image" Target="../media/image123.png"/><Relationship Id="rId14" Type="http://schemas.openxmlformats.org/officeDocument/2006/relationships/customXml" Target="../ink/ink113.xml"/><Relationship Id="rId30" Type="http://schemas.openxmlformats.org/officeDocument/2006/relationships/customXml" Target="../ink/ink121.xml"/><Relationship Id="rId35" Type="http://schemas.openxmlformats.org/officeDocument/2006/relationships/image" Target="../media/image131.png"/><Relationship Id="rId56" Type="http://schemas.openxmlformats.org/officeDocument/2006/relationships/customXml" Target="../ink/ink134.xml"/><Relationship Id="rId77" Type="http://schemas.openxmlformats.org/officeDocument/2006/relationships/image" Target="../media/image152.png"/><Relationship Id="rId100" Type="http://schemas.openxmlformats.org/officeDocument/2006/relationships/customXml" Target="../ink/ink156.xml"/><Relationship Id="rId105" Type="http://schemas.openxmlformats.org/officeDocument/2006/relationships/image" Target="../media/image166.png"/><Relationship Id="rId8" Type="http://schemas.openxmlformats.org/officeDocument/2006/relationships/customXml" Target="../ink/ink110.xml"/><Relationship Id="rId51" Type="http://schemas.openxmlformats.org/officeDocument/2006/relationships/image" Target="../media/image139.png"/><Relationship Id="rId72" Type="http://schemas.openxmlformats.org/officeDocument/2006/relationships/customXml" Target="../ink/ink142.xml"/><Relationship Id="rId93" Type="http://schemas.openxmlformats.org/officeDocument/2006/relationships/image" Target="../media/image160.png"/><Relationship Id="rId98" Type="http://schemas.openxmlformats.org/officeDocument/2006/relationships/customXml" Target="../ink/ink155.xml"/><Relationship Id="rId121" Type="http://schemas.openxmlformats.org/officeDocument/2006/relationships/image" Target="../media/image174.png"/><Relationship Id="rId3" Type="http://schemas.openxmlformats.org/officeDocument/2006/relationships/image" Target="../media/image115.png"/><Relationship Id="rId25" Type="http://schemas.openxmlformats.org/officeDocument/2006/relationships/image" Target="../media/image126.png"/><Relationship Id="rId46" Type="http://schemas.openxmlformats.org/officeDocument/2006/relationships/customXml" Target="../ink/ink129.xml"/><Relationship Id="rId67" Type="http://schemas.openxmlformats.org/officeDocument/2006/relationships/image" Target="../media/image147.png"/><Relationship Id="rId116" Type="http://schemas.openxmlformats.org/officeDocument/2006/relationships/customXml" Target="../ink/ink164.xml"/><Relationship Id="rId20" Type="http://schemas.openxmlformats.org/officeDocument/2006/relationships/customXml" Target="../ink/ink116.xml"/><Relationship Id="rId41" Type="http://schemas.openxmlformats.org/officeDocument/2006/relationships/image" Target="../media/image134.png"/><Relationship Id="rId62" Type="http://schemas.openxmlformats.org/officeDocument/2006/relationships/customXml" Target="../ink/ink137.xml"/><Relationship Id="rId83" Type="http://schemas.openxmlformats.org/officeDocument/2006/relationships/image" Target="../media/image155.png"/><Relationship Id="rId88" Type="http://schemas.openxmlformats.org/officeDocument/2006/relationships/customXml" Target="../ink/ink150.xml"/><Relationship Id="rId111" Type="http://schemas.openxmlformats.org/officeDocument/2006/relationships/image" Target="../media/image169.png"/><Relationship Id="rId15" Type="http://schemas.openxmlformats.org/officeDocument/2006/relationships/image" Target="../media/image121.png"/><Relationship Id="rId36" Type="http://schemas.openxmlformats.org/officeDocument/2006/relationships/customXml" Target="../ink/ink124.xml"/><Relationship Id="rId57" Type="http://schemas.openxmlformats.org/officeDocument/2006/relationships/image" Target="../media/image142.png"/><Relationship Id="rId106" Type="http://schemas.openxmlformats.org/officeDocument/2006/relationships/customXml" Target="../ink/ink159.xml"/><Relationship Id="rId10" Type="http://schemas.openxmlformats.org/officeDocument/2006/relationships/customXml" Target="../ink/ink111.xml"/><Relationship Id="rId31" Type="http://schemas.openxmlformats.org/officeDocument/2006/relationships/image" Target="../media/image129.png"/><Relationship Id="rId52" Type="http://schemas.openxmlformats.org/officeDocument/2006/relationships/customXml" Target="../ink/ink132.xml"/><Relationship Id="rId73" Type="http://schemas.openxmlformats.org/officeDocument/2006/relationships/image" Target="../media/image150.png"/><Relationship Id="rId78" Type="http://schemas.openxmlformats.org/officeDocument/2006/relationships/customXml" Target="../ink/ink145.xml"/><Relationship Id="rId94" Type="http://schemas.openxmlformats.org/officeDocument/2006/relationships/customXml" Target="../ink/ink153.xml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Relationship Id="rId122" Type="http://schemas.openxmlformats.org/officeDocument/2006/relationships/customXml" Target="../ink/ink1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13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78.png"/><Relationship Id="rId12" Type="http://schemas.openxmlformats.org/officeDocument/2006/relationships/customXml" Target="../ink/ink173.xml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80.png"/><Relationship Id="rId5" Type="http://schemas.openxmlformats.org/officeDocument/2006/relationships/image" Target="../media/image177.png"/><Relationship Id="rId10" Type="http://schemas.openxmlformats.org/officeDocument/2006/relationships/customXml" Target="../ink/ink172.xml"/><Relationship Id="rId4" Type="http://schemas.openxmlformats.org/officeDocument/2006/relationships/customXml" Target="../ink/ink169.xml"/><Relationship Id="rId9" Type="http://schemas.openxmlformats.org/officeDocument/2006/relationships/image" Target="../media/image1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13" Type="http://schemas.openxmlformats.org/officeDocument/2006/relationships/image" Target="../media/image187.png"/><Relationship Id="rId18" Type="http://schemas.openxmlformats.org/officeDocument/2006/relationships/customXml" Target="../ink/ink182.xml"/><Relationship Id="rId3" Type="http://schemas.openxmlformats.org/officeDocument/2006/relationships/image" Target="../media/image182.png"/><Relationship Id="rId7" Type="http://schemas.openxmlformats.org/officeDocument/2006/relationships/image" Target="../media/image184.png"/><Relationship Id="rId12" Type="http://schemas.openxmlformats.org/officeDocument/2006/relationships/customXml" Target="../ink/ink179.xml"/><Relationship Id="rId17" Type="http://schemas.openxmlformats.org/officeDocument/2006/relationships/image" Target="../media/image189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../media/image186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10" Type="http://schemas.openxmlformats.org/officeDocument/2006/relationships/customXml" Target="../ink/ink178.xml"/><Relationship Id="rId19" Type="http://schemas.openxmlformats.org/officeDocument/2006/relationships/image" Target="../media/image190.png"/><Relationship Id="rId4" Type="http://schemas.openxmlformats.org/officeDocument/2006/relationships/customXml" Target="../ink/ink175.xml"/><Relationship Id="rId9" Type="http://schemas.openxmlformats.org/officeDocument/2006/relationships/image" Target="../media/image185.png"/><Relationship Id="rId14" Type="http://schemas.openxmlformats.org/officeDocument/2006/relationships/customXml" Target="../ink/ink1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6.xml"/><Relationship Id="rId13" Type="http://schemas.openxmlformats.org/officeDocument/2006/relationships/image" Target="../media/image193.png"/><Relationship Id="rId18" Type="http://schemas.openxmlformats.org/officeDocument/2006/relationships/customXml" Target="../ink/ink191.xml"/><Relationship Id="rId26" Type="http://schemas.openxmlformats.org/officeDocument/2006/relationships/customXml" Target="../ink/ink195.xml"/><Relationship Id="rId3" Type="http://schemas.openxmlformats.org/officeDocument/2006/relationships/image" Target="../media/image182.png"/><Relationship Id="rId21" Type="http://schemas.openxmlformats.org/officeDocument/2006/relationships/image" Target="../media/image197.png"/><Relationship Id="rId7" Type="http://schemas.openxmlformats.org/officeDocument/2006/relationships/image" Target="../media/image189.png"/><Relationship Id="rId12" Type="http://schemas.openxmlformats.org/officeDocument/2006/relationships/customXml" Target="../ink/ink188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0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11" Type="http://schemas.openxmlformats.org/officeDocument/2006/relationships/image" Target="../media/image192.png"/><Relationship Id="rId24" Type="http://schemas.openxmlformats.org/officeDocument/2006/relationships/customXml" Target="../ink/ink194.xml"/><Relationship Id="rId5" Type="http://schemas.openxmlformats.org/officeDocument/2006/relationships/image" Target="../media/image183.png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10" Type="http://schemas.openxmlformats.org/officeDocument/2006/relationships/customXml" Target="../ink/ink187.xml"/><Relationship Id="rId19" Type="http://schemas.openxmlformats.org/officeDocument/2006/relationships/image" Target="../media/image196.png"/><Relationship Id="rId4" Type="http://schemas.openxmlformats.org/officeDocument/2006/relationships/customXml" Target="../ink/ink184.xml"/><Relationship Id="rId9" Type="http://schemas.openxmlformats.org/officeDocument/2006/relationships/image" Target="../media/image191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08.xml"/><Relationship Id="rId42" Type="http://schemas.openxmlformats.org/officeDocument/2006/relationships/image" Target="../media/image214.png"/><Relationship Id="rId47" Type="http://schemas.openxmlformats.org/officeDocument/2006/relationships/customXml" Target="../ink/ink221.xml"/><Relationship Id="rId63" Type="http://schemas.openxmlformats.org/officeDocument/2006/relationships/customXml" Target="../ink/ink229.xml"/><Relationship Id="rId68" Type="http://schemas.openxmlformats.org/officeDocument/2006/relationships/image" Target="../media/image227.png"/><Relationship Id="rId2" Type="http://schemas.openxmlformats.org/officeDocument/2006/relationships/customXml" Target="../ink/ink196.xml"/><Relationship Id="rId16" Type="http://schemas.openxmlformats.org/officeDocument/2006/relationships/image" Target="../media/image201.png"/><Relationship Id="rId29" Type="http://schemas.openxmlformats.org/officeDocument/2006/relationships/customXml" Target="../ink/ink212.xml"/><Relationship Id="rId11" Type="http://schemas.openxmlformats.org/officeDocument/2006/relationships/customXml" Target="../ink/ink20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16.xml"/><Relationship Id="rId40" Type="http://schemas.openxmlformats.org/officeDocument/2006/relationships/image" Target="../media/image213.png"/><Relationship Id="rId45" Type="http://schemas.openxmlformats.org/officeDocument/2006/relationships/customXml" Target="../ink/ink220.xml"/><Relationship Id="rId53" Type="http://schemas.openxmlformats.org/officeDocument/2006/relationships/customXml" Target="../ink/ink224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74" Type="http://schemas.openxmlformats.org/officeDocument/2006/relationships/image" Target="../media/image230.png"/><Relationship Id="rId5" Type="http://schemas.openxmlformats.org/officeDocument/2006/relationships/image" Target="../media/image183.png"/><Relationship Id="rId61" Type="http://schemas.openxmlformats.org/officeDocument/2006/relationships/customXml" Target="../ink/ink228.xml"/><Relationship Id="rId19" Type="http://schemas.openxmlformats.org/officeDocument/2006/relationships/customXml" Target="../ink/ink207.xml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customXml" Target="../ink/ink211.xml"/><Relationship Id="rId30" Type="http://schemas.openxmlformats.org/officeDocument/2006/relationships/image" Target="../media/image208.png"/><Relationship Id="rId35" Type="http://schemas.openxmlformats.org/officeDocument/2006/relationships/customXml" Target="../ink/ink215.xml"/><Relationship Id="rId43" Type="http://schemas.openxmlformats.org/officeDocument/2006/relationships/customXml" Target="../ink/ink219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69" Type="http://schemas.openxmlformats.org/officeDocument/2006/relationships/customXml" Target="../ink/ink232.xml"/><Relationship Id="rId8" Type="http://schemas.openxmlformats.org/officeDocument/2006/relationships/customXml" Target="../ink/ink199.xml"/><Relationship Id="rId51" Type="http://schemas.openxmlformats.org/officeDocument/2006/relationships/customXml" Target="../ink/ink223.xml"/><Relationship Id="rId72" Type="http://schemas.openxmlformats.org/officeDocument/2006/relationships/image" Target="../media/image229.png"/><Relationship Id="rId3" Type="http://schemas.openxmlformats.org/officeDocument/2006/relationships/image" Target="../media/image182.png"/><Relationship Id="rId12" Type="http://schemas.openxmlformats.org/officeDocument/2006/relationships/customXml" Target="../ink/ink203.xml"/><Relationship Id="rId17" Type="http://schemas.openxmlformats.org/officeDocument/2006/relationships/customXml" Target="../ink/ink206.xml"/><Relationship Id="rId25" Type="http://schemas.openxmlformats.org/officeDocument/2006/relationships/customXml" Target="../ink/ink210.xml"/><Relationship Id="rId33" Type="http://schemas.openxmlformats.org/officeDocument/2006/relationships/customXml" Target="../ink/ink214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27.xml"/><Relationship Id="rId67" Type="http://schemas.openxmlformats.org/officeDocument/2006/relationships/customXml" Target="../ink/ink231.xml"/><Relationship Id="rId20" Type="http://schemas.openxmlformats.org/officeDocument/2006/relationships/image" Target="../media/image203.png"/><Relationship Id="rId41" Type="http://schemas.openxmlformats.org/officeDocument/2006/relationships/customXml" Target="../ink/ink218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70" Type="http://schemas.openxmlformats.org/officeDocument/2006/relationships/image" Target="../media/image228.png"/><Relationship Id="rId75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5" Type="http://schemas.openxmlformats.org/officeDocument/2006/relationships/customXml" Target="../ink/ink205.xml"/><Relationship Id="rId23" Type="http://schemas.openxmlformats.org/officeDocument/2006/relationships/customXml" Target="../ink/ink209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22.xml"/><Relationship Id="rId57" Type="http://schemas.openxmlformats.org/officeDocument/2006/relationships/customXml" Target="../ink/ink226.xml"/><Relationship Id="rId10" Type="http://schemas.openxmlformats.org/officeDocument/2006/relationships/customXml" Target="../ink/ink201.xml"/><Relationship Id="rId31" Type="http://schemas.openxmlformats.org/officeDocument/2006/relationships/customXml" Target="../ink/ink213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30.xml"/><Relationship Id="rId73" Type="http://schemas.openxmlformats.org/officeDocument/2006/relationships/customXml" Target="../ink/ink234.xml"/><Relationship Id="rId4" Type="http://schemas.openxmlformats.org/officeDocument/2006/relationships/customXml" Target="../ink/ink197.xml"/><Relationship Id="rId9" Type="http://schemas.openxmlformats.org/officeDocument/2006/relationships/customXml" Target="../ink/ink200.xml"/><Relationship Id="rId13" Type="http://schemas.openxmlformats.org/officeDocument/2006/relationships/customXml" Target="../ink/ink204.xml"/><Relationship Id="rId18" Type="http://schemas.openxmlformats.org/officeDocument/2006/relationships/image" Target="../media/image202.png"/><Relationship Id="rId39" Type="http://schemas.openxmlformats.org/officeDocument/2006/relationships/customXml" Target="../ink/ink217.xml"/><Relationship Id="rId34" Type="http://schemas.openxmlformats.org/officeDocument/2006/relationships/image" Target="../media/image210.png"/><Relationship Id="rId50" Type="http://schemas.openxmlformats.org/officeDocument/2006/relationships/image" Target="../media/image218.png"/><Relationship Id="rId55" Type="http://schemas.openxmlformats.org/officeDocument/2006/relationships/customXml" Target="../ink/ink225.xml"/><Relationship Id="rId76" Type="http://schemas.openxmlformats.org/officeDocument/2006/relationships/image" Target="../media/image231.png"/><Relationship Id="rId7" Type="http://schemas.openxmlformats.org/officeDocument/2006/relationships/image" Target="../media/image189.png"/><Relationship Id="rId71" Type="http://schemas.openxmlformats.org/officeDocument/2006/relationships/customXml" Target="../ink/ink2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2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5" Type="http://schemas.openxmlformats.org/officeDocument/2006/relationships/image" Target="../media/image233.png"/><Relationship Id="rId4" Type="http://schemas.openxmlformats.org/officeDocument/2006/relationships/customXml" Target="../ink/ink237.xml"/><Relationship Id="rId9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10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1.xml"/><Relationship Id="rId18" Type="http://schemas.openxmlformats.org/officeDocument/2006/relationships/image" Target="../media/image18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5.png"/><Relationship Id="rId17" Type="http://schemas.openxmlformats.org/officeDocument/2006/relationships/customXml" Target="../ink/ink13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24" Type="http://schemas.openxmlformats.org/officeDocument/2006/relationships/image" Target="../media/image21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14.png"/><Relationship Id="rId19" Type="http://schemas.openxmlformats.org/officeDocument/2006/relationships/customXml" Target="../ink/ink14.xml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1809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4683967"/>
            <a:ext cx="8495070" cy="147888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r>
              <a:rPr lang="en-US" dirty="0">
                <a:solidFill>
                  <a:srgbClr val="FFFFFF"/>
                </a:solidFill>
              </a:rPr>
              <a:t>Amritansh</a:t>
            </a:r>
          </a:p>
          <a:p>
            <a:r>
              <a:rPr lang="en-US" dirty="0">
                <a:solidFill>
                  <a:srgbClr val="FFFFFF"/>
                </a:solidFill>
              </a:rPr>
              <a:t>M.S. in CS (Concentration in AI)</a:t>
            </a:r>
          </a:p>
          <a:p>
            <a:r>
              <a:rPr lang="en-US" dirty="0">
                <a:solidFill>
                  <a:srgbClr val="FFFFFF"/>
                </a:solidFill>
              </a:rPr>
              <a:t>AI Researcher (Core AI, Deep Learning, Swarm Robotics)</a:t>
            </a:r>
          </a:p>
          <a:p>
            <a:r>
              <a:rPr lang="en-US" dirty="0">
                <a:solidFill>
                  <a:srgbClr val="FFFFFF"/>
                </a:solidFill>
              </a:rPr>
              <a:t>Mentor of Change @ Atal Innovation Mission (AIM) by </a:t>
            </a:r>
            <a:r>
              <a:rPr lang="en-US" dirty="0" err="1">
                <a:solidFill>
                  <a:srgbClr val="FFFFFF"/>
                </a:solidFill>
              </a:rPr>
              <a:t>Niti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Aayog</a:t>
            </a:r>
            <a:endParaRPr lang="en-US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14B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813632"/>
            <a:ext cx="1517772" cy="2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2" y="780743"/>
            <a:ext cx="3750128" cy="2500085"/>
          </a:xfrm>
        </p:spPr>
      </p:pic>
      <p:sp>
        <p:nvSpPr>
          <p:cNvPr id="15" name="TextBox 14"/>
          <p:cNvSpPr txBox="1"/>
          <p:nvPr/>
        </p:nvSpPr>
        <p:spPr>
          <a:xfrm>
            <a:off x="1702965" y="3892492"/>
            <a:ext cx="4177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in sigmoid if the input is positive then we get value more than 0.5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we need input hypothesis to be greater than Zero 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7080160" y="1829718"/>
              <a:ext cx="2484000" cy="3577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1080" y="1810640"/>
                <a:ext cx="2522160" cy="3615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/>
              <p14:cNvContentPartPr/>
              <p14:nvPr/>
            </p14:nvContentPartPr>
            <p14:xfrm>
              <a:off x="7989160" y="888318"/>
              <a:ext cx="452160" cy="7722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0080" y="869238"/>
                <a:ext cx="49032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/>
              <p14:cNvContentPartPr/>
              <p14:nvPr/>
            </p14:nvContentPartPr>
            <p14:xfrm>
              <a:off x="9127120" y="4322718"/>
              <a:ext cx="203760" cy="1234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8040" y="4303582"/>
                <a:ext cx="241920" cy="161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/>
              <p14:cNvContentPartPr/>
              <p14:nvPr/>
            </p14:nvContentPartPr>
            <p14:xfrm>
              <a:off x="6995920" y="1622718"/>
              <a:ext cx="2758680" cy="332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6840" y="1603638"/>
                <a:ext cx="2796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/>
              <p14:cNvContentPartPr/>
              <p14:nvPr/>
            </p14:nvContentPartPr>
            <p14:xfrm>
              <a:off x="5293120" y="1581318"/>
              <a:ext cx="466920" cy="7664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4040" y="1562238"/>
                <a:ext cx="5050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/>
              <p14:cNvContentPartPr/>
              <p14:nvPr/>
            </p14:nvContentPartPr>
            <p14:xfrm>
              <a:off x="5802520" y="1384038"/>
              <a:ext cx="149040" cy="698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83440" y="1364958"/>
                <a:ext cx="18720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/>
              <p14:cNvContentPartPr/>
              <p14:nvPr/>
            </p14:nvContentPartPr>
            <p14:xfrm>
              <a:off x="5964160" y="1671678"/>
              <a:ext cx="60840" cy="3535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45080" y="1652598"/>
                <a:ext cx="990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/>
              <p14:cNvContentPartPr/>
              <p14:nvPr/>
            </p14:nvContentPartPr>
            <p14:xfrm>
              <a:off x="6071080" y="1652238"/>
              <a:ext cx="212400" cy="2631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51968" y="1633158"/>
                <a:ext cx="25062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/>
              <p14:cNvContentPartPr/>
              <p14:nvPr/>
            </p14:nvContentPartPr>
            <p14:xfrm>
              <a:off x="6601720" y="1674918"/>
              <a:ext cx="188640" cy="280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82640" y="1655838"/>
                <a:ext cx="2268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" name="Ink 58"/>
              <p14:cNvContentPartPr/>
              <p14:nvPr/>
            </p14:nvContentPartPr>
            <p14:xfrm>
              <a:off x="6601720" y="1804878"/>
              <a:ext cx="269280" cy="82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82614" y="1785798"/>
                <a:ext cx="307491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0" name="Ink 59"/>
              <p14:cNvContentPartPr/>
              <p14:nvPr/>
            </p14:nvContentPartPr>
            <p14:xfrm>
              <a:off x="6280240" y="1484478"/>
              <a:ext cx="172800" cy="5637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61160" y="1465398"/>
                <a:ext cx="21096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Ink 60"/>
              <p14:cNvContentPartPr/>
              <p14:nvPr/>
            </p14:nvContentPartPr>
            <p14:xfrm>
              <a:off x="8974480" y="4462758"/>
              <a:ext cx="479160" cy="3290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55414" y="4443678"/>
                <a:ext cx="517291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2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56800" y="1525518"/>
              <a:ext cx="1501560" cy="1737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720" y="1506438"/>
                <a:ext cx="153972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/>
              <p14:cNvContentPartPr/>
              <p14:nvPr/>
            </p14:nvContentPartPr>
            <p14:xfrm>
              <a:off x="1953760" y="1602198"/>
              <a:ext cx="176760" cy="1730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4680" y="1583118"/>
                <a:ext cx="214920" cy="17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2836120" y="1545678"/>
              <a:ext cx="187200" cy="1711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040" y="1526598"/>
                <a:ext cx="22536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/>
              <p14:cNvContentPartPr/>
              <p14:nvPr/>
            </p14:nvContentPartPr>
            <p14:xfrm>
              <a:off x="4143280" y="1517958"/>
              <a:ext cx="2187000" cy="21132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4200" y="1498878"/>
                <a:ext cx="222516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5352160" y="1493118"/>
              <a:ext cx="154800" cy="21895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3080" y="1474038"/>
                <a:ext cx="192960" cy="22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/>
              <p14:cNvContentPartPr/>
              <p14:nvPr/>
            </p14:nvContentPartPr>
            <p14:xfrm>
              <a:off x="6207520" y="1453518"/>
              <a:ext cx="289440" cy="2083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8440" y="1434441"/>
                <a:ext cx="327600" cy="2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Ink 77"/>
              <p14:cNvContentPartPr/>
              <p14:nvPr/>
            </p14:nvContentPartPr>
            <p14:xfrm>
              <a:off x="1676920" y="728838"/>
              <a:ext cx="5798880" cy="5785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7840" y="709758"/>
                <a:ext cx="58370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/>
              <p14:cNvContentPartPr/>
              <p14:nvPr/>
            </p14:nvContentPartPr>
            <p14:xfrm>
              <a:off x="5366920" y="1451718"/>
              <a:ext cx="235080" cy="165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7869" y="1432638"/>
                <a:ext cx="273182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/>
              <p14:cNvContentPartPr/>
              <p14:nvPr/>
            </p14:nvContentPartPr>
            <p14:xfrm>
              <a:off x="1996240" y="1554318"/>
              <a:ext cx="137160" cy="147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7160" y="1535238"/>
                <a:ext cx="17532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0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458"/>
            <a:ext cx="10515600" cy="51535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Instead of Mean Squared Error, we use a cost function called Cross-Entropy, also known as Log Loss. Cross-entropy loss can be divided into two separate cost functions: one for y=1 and one for y=0.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19" y="2471154"/>
            <a:ext cx="5053595" cy="1545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1803280" y="4093398"/>
              <a:ext cx="118080" cy="20401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00" y="4074318"/>
                <a:ext cx="15624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1409080" y="5793318"/>
              <a:ext cx="4791600" cy="112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0000" y="5774177"/>
                <a:ext cx="4829760" cy="15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1929280" y="4210758"/>
              <a:ext cx="3431880" cy="10749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0202" y="4191678"/>
                <a:ext cx="3470036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/>
              <p14:cNvContentPartPr/>
              <p14:nvPr/>
            </p14:nvContentPartPr>
            <p14:xfrm>
              <a:off x="2474320" y="6097518"/>
              <a:ext cx="2461320" cy="243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55240" y="6078438"/>
                <a:ext cx="2499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/>
              <p14:cNvContentPartPr/>
              <p14:nvPr/>
            </p14:nvContentPartPr>
            <p14:xfrm>
              <a:off x="7289680" y="4225878"/>
              <a:ext cx="135720" cy="15825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0600" y="4206798"/>
                <a:ext cx="17388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/>
              <p14:cNvContentPartPr/>
              <p14:nvPr/>
            </p14:nvContentPartPr>
            <p14:xfrm>
              <a:off x="7063240" y="5543838"/>
              <a:ext cx="3393000" cy="1105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4160" y="5524758"/>
                <a:ext cx="3431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/>
              <p14:cNvContentPartPr/>
              <p14:nvPr/>
            </p14:nvContentPartPr>
            <p14:xfrm>
              <a:off x="7759480" y="4114998"/>
              <a:ext cx="2021400" cy="9939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40400" y="4095918"/>
                <a:ext cx="205956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Ink 49"/>
              <p14:cNvContentPartPr/>
              <p14:nvPr/>
            </p14:nvContentPartPr>
            <p14:xfrm>
              <a:off x="8017960" y="5771358"/>
              <a:ext cx="1503720" cy="320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98880" y="5752278"/>
                <a:ext cx="154188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8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99812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benefits of taking the logarithm reveal themselves when you look at the cost function graphs for y=1 and y=0. These smooth monotonic functions (always increasing or always decreasing) make it easy to calculate the gradient and minimize cost.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42560" y="1417518"/>
              <a:ext cx="68760" cy="2473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480" y="1398435"/>
                <a:ext cx="106920" cy="2512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130800" y="3462318"/>
              <a:ext cx="3841560" cy="7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720" y="3443238"/>
                <a:ext cx="38797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652080" y="1350198"/>
              <a:ext cx="3221280" cy="1913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3000" y="1331114"/>
                <a:ext cx="3259440" cy="1951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6836800" y="1098558"/>
              <a:ext cx="167400" cy="2541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7720" y="1079481"/>
                <a:ext cx="205560" cy="2579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6694240" y="3438198"/>
              <a:ext cx="4304520" cy="62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5160" y="3419228"/>
                <a:ext cx="4342680" cy="10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6997720" y="989478"/>
              <a:ext cx="2431440" cy="2442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8640" y="970398"/>
                <a:ext cx="2469600" cy="24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2558200" y="1139238"/>
              <a:ext cx="856440" cy="649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200" y="1130238"/>
                <a:ext cx="8744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/>
              <p14:cNvContentPartPr/>
              <p14:nvPr/>
            </p14:nvContentPartPr>
            <p14:xfrm>
              <a:off x="7314880" y="695718"/>
              <a:ext cx="974160" cy="4546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5880" y="686711"/>
                <a:ext cx="992160" cy="47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2524720" y="3464118"/>
              <a:ext cx="2401560" cy="9097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5640" y="3445038"/>
                <a:ext cx="243972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7834360" y="3363678"/>
              <a:ext cx="2303640" cy="8416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15280" y="3344590"/>
                <a:ext cx="2341800" cy="879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64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29" y="402674"/>
            <a:ext cx="6437186" cy="8137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29" y="2885589"/>
            <a:ext cx="6811347" cy="1389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356977" y="1022723"/>
              <a:ext cx="1474200" cy="79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897" y="1003556"/>
                <a:ext cx="1512360" cy="117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4521280" y="1224558"/>
              <a:ext cx="696600" cy="411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2200" y="1205478"/>
                <a:ext cx="7347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6232720" y="986238"/>
              <a:ext cx="2479680" cy="97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3640" y="967228"/>
                <a:ext cx="2517840" cy="13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7054960" y="1252638"/>
              <a:ext cx="834120" cy="479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5880" y="1233558"/>
                <a:ext cx="872280" cy="5173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4202884" y="4664279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form of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1076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7"/>
          </a:xfrm>
        </p:spPr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903"/>
            <a:ext cx="10515600" cy="5036060"/>
          </a:xfrm>
        </p:spPr>
        <p:txBody>
          <a:bodyPr/>
          <a:lstStyle/>
          <a:p>
            <a:r>
              <a:rPr lang="en-US" dirty="0"/>
              <a:t>In case of Binary Classification</a:t>
            </a:r>
          </a:p>
          <a:p>
            <a:pPr lvl="1"/>
            <a:r>
              <a:rPr lang="en-US" dirty="0"/>
              <a:t>To predict which class a data belongs, a threshold can be set.</a:t>
            </a:r>
          </a:p>
          <a:p>
            <a:pPr marL="457200" lvl="1" indent="0">
              <a:buNone/>
            </a:pPr>
            <a:r>
              <a:rPr lang="en-US" dirty="0"/>
              <a:t>    if </a:t>
            </a:r>
            <a:r>
              <a:rPr lang="en-US" dirty="0" err="1"/>
              <a:t>predicted_value</a:t>
            </a:r>
            <a:r>
              <a:rPr lang="en-US" dirty="0"/>
              <a:t> ≥ 0.5, then classify email as spam else as not spam.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14720" y="2717838"/>
              <a:ext cx="206280" cy="3345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40" y="2698758"/>
                <a:ext cx="244440" cy="33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701120" y="5297598"/>
              <a:ext cx="6739200" cy="223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040" y="5278549"/>
                <a:ext cx="6777360" cy="262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754640" y="3197358"/>
              <a:ext cx="713520" cy="745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5560" y="3178278"/>
                <a:ext cx="75168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4236160" y="3808278"/>
              <a:ext cx="670320" cy="887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7080" y="3789198"/>
                <a:ext cx="7084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6232360" y="3504438"/>
              <a:ext cx="271800" cy="272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3280" y="3485358"/>
                <a:ext cx="3099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4697680" y="2935998"/>
              <a:ext cx="1848600" cy="2124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600" y="2916918"/>
                <a:ext cx="18867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6308320" y="4292478"/>
              <a:ext cx="792360" cy="296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9320" y="4283489"/>
                <a:ext cx="810360" cy="314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/>
              <p14:cNvContentPartPr/>
              <p14:nvPr/>
            </p14:nvContentPartPr>
            <p14:xfrm>
              <a:off x="4442800" y="4437558"/>
              <a:ext cx="28080" cy="1407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3720" y="4418478"/>
                <a:ext cx="66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/>
              <p14:cNvContentPartPr/>
              <p14:nvPr/>
            </p14:nvContentPartPr>
            <p14:xfrm>
              <a:off x="4857160" y="4747878"/>
              <a:ext cx="172440" cy="615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8080" y="4728798"/>
                <a:ext cx="210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/>
              <p14:cNvContentPartPr/>
              <p14:nvPr/>
            </p14:nvContentPartPr>
            <p14:xfrm>
              <a:off x="4370440" y="4513158"/>
              <a:ext cx="130320" cy="122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1360" y="4494078"/>
                <a:ext cx="168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/>
              <p14:cNvContentPartPr/>
              <p14:nvPr/>
            </p14:nvContentPartPr>
            <p14:xfrm>
              <a:off x="4869400" y="4680918"/>
              <a:ext cx="130320" cy="177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50320" y="4661838"/>
                <a:ext cx="168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/>
              <p14:cNvContentPartPr/>
              <p14:nvPr/>
            </p14:nvContentPartPr>
            <p14:xfrm>
              <a:off x="7010680" y="4053438"/>
              <a:ext cx="1280160" cy="3679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1680" y="4044438"/>
                <a:ext cx="1298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9302800" y="2633958"/>
              <a:ext cx="705240" cy="414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83720" y="2614878"/>
                <a:ext cx="7434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/>
              <p14:cNvContentPartPr/>
              <p14:nvPr/>
            </p14:nvContentPartPr>
            <p14:xfrm>
              <a:off x="10032880" y="2627118"/>
              <a:ext cx="135000" cy="216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13800" y="2608038"/>
                <a:ext cx="173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/>
              <p14:cNvContentPartPr/>
              <p14:nvPr/>
            </p14:nvContentPartPr>
            <p14:xfrm>
              <a:off x="10208560" y="2726118"/>
              <a:ext cx="94680" cy="1274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89480" y="2707092"/>
                <a:ext cx="132840" cy="165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/>
              <p14:cNvContentPartPr/>
              <p14:nvPr/>
            </p14:nvContentPartPr>
            <p14:xfrm>
              <a:off x="10384240" y="2600118"/>
              <a:ext cx="34560" cy="259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65160" y="2581038"/>
                <a:ext cx="72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/>
              <p14:cNvContentPartPr/>
              <p14:nvPr/>
            </p14:nvContentPartPr>
            <p14:xfrm>
              <a:off x="10351840" y="2701278"/>
              <a:ext cx="100800" cy="417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32760" y="2682198"/>
                <a:ext cx="138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/>
              <p14:cNvContentPartPr/>
              <p14:nvPr/>
            </p14:nvContentPartPr>
            <p14:xfrm>
              <a:off x="10561720" y="2633958"/>
              <a:ext cx="219600" cy="3358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42640" y="2614878"/>
                <a:ext cx="257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/>
              <p14:cNvContentPartPr/>
              <p14:nvPr/>
            </p14:nvContentPartPr>
            <p14:xfrm>
              <a:off x="10837840" y="2633958"/>
              <a:ext cx="94680" cy="4557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18760" y="2614878"/>
                <a:ext cx="1328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/>
              <p14:cNvContentPartPr/>
              <p14:nvPr/>
            </p14:nvContentPartPr>
            <p14:xfrm>
              <a:off x="10964200" y="2734758"/>
              <a:ext cx="101160" cy="162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45120" y="2715678"/>
                <a:ext cx="139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/>
              <p14:cNvContentPartPr/>
              <p14:nvPr/>
            </p14:nvContentPartPr>
            <p14:xfrm>
              <a:off x="11157160" y="2656278"/>
              <a:ext cx="440640" cy="1879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8080" y="2637198"/>
                <a:ext cx="478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/>
              <p14:cNvContentPartPr/>
              <p14:nvPr/>
            </p14:nvContentPartPr>
            <p14:xfrm>
              <a:off x="9435280" y="3361878"/>
              <a:ext cx="83880" cy="943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16200" y="3342798"/>
                <a:ext cx="122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/>
              <p14:cNvContentPartPr/>
              <p14:nvPr/>
            </p14:nvContentPartPr>
            <p14:xfrm>
              <a:off x="9846760" y="3298518"/>
              <a:ext cx="207000" cy="403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27680" y="3279438"/>
                <a:ext cx="245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/>
              <p14:cNvContentPartPr/>
              <p14:nvPr/>
            </p14:nvContentPartPr>
            <p14:xfrm>
              <a:off x="9882040" y="3418758"/>
              <a:ext cx="163080" cy="792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62960" y="3399678"/>
                <a:ext cx="201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/>
              <p14:cNvContentPartPr/>
              <p14:nvPr/>
            </p14:nvContentPartPr>
            <p14:xfrm>
              <a:off x="10343920" y="3254598"/>
              <a:ext cx="250560" cy="3196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24867" y="3235539"/>
                <a:ext cx="288665" cy="357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/>
              <p14:cNvContentPartPr/>
              <p14:nvPr/>
            </p14:nvContentPartPr>
            <p14:xfrm>
              <a:off x="10628680" y="3221118"/>
              <a:ext cx="119160" cy="4089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09600" y="3202038"/>
                <a:ext cx="1573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/>
              <p14:cNvContentPartPr/>
              <p14:nvPr/>
            </p14:nvContentPartPr>
            <p14:xfrm>
              <a:off x="10762240" y="3319758"/>
              <a:ext cx="159120" cy="1602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43160" y="3300635"/>
                <a:ext cx="197280" cy="198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/>
              <p14:cNvContentPartPr/>
              <p14:nvPr/>
            </p14:nvContentPartPr>
            <p14:xfrm>
              <a:off x="10955920" y="3302838"/>
              <a:ext cx="375480" cy="1288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36840" y="3283705"/>
                <a:ext cx="413640" cy="167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02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/>
          <a:lstStyle/>
          <a:p>
            <a:r>
              <a:rPr lang="en-US" dirty="0"/>
              <a:t>We want sigmoid(x) &gt; 0.5,  thus we need hypothesis to be positive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06758"/>
            <a:ext cx="3631163" cy="242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1669000" y="1761318"/>
              <a:ext cx="2074680" cy="570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917" y="1742250"/>
                <a:ext cx="2112847" cy="609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3640360" y="1794798"/>
              <a:ext cx="360" cy="399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280" y="1775718"/>
                <a:ext cx="38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3640360" y="1845198"/>
              <a:ext cx="16200" cy="496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280" y="1826118"/>
                <a:ext cx="54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/>
              <p14:cNvContentPartPr/>
              <p14:nvPr/>
            </p14:nvContentPartPr>
            <p14:xfrm>
              <a:off x="3632080" y="1772118"/>
              <a:ext cx="102240" cy="968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3000" y="1753038"/>
                <a:ext cx="140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3783280" y="1743678"/>
              <a:ext cx="88200" cy="110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4278" y="1724598"/>
                <a:ext cx="126205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/>
              <p14:cNvContentPartPr/>
              <p14:nvPr/>
            </p14:nvContentPartPr>
            <p14:xfrm>
              <a:off x="3883720" y="1727838"/>
              <a:ext cx="102240" cy="144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64640" y="1708758"/>
                <a:ext cx="140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/>
              <p14:cNvContentPartPr/>
              <p14:nvPr/>
            </p14:nvContentPartPr>
            <p14:xfrm>
              <a:off x="7356640" y="1199358"/>
              <a:ext cx="274320" cy="20869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7560" y="1180278"/>
                <a:ext cx="312480" cy="21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/>
              <p14:cNvContentPartPr/>
              <p14:nvPr/>
            </p14:nvContentPartPr>
            <p14:xfrm>
              <a:off x="8942440" y="1048158"/>
              <a:ext cx="180000" cy="19792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23360" y="1029081"/>
                <a:ext cx="218160" cy="2017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/>
              <p14:cNvContentPartPr/>
              <p14:nvPr/>
            </p14:nvContentPartPr>
            <p14:xfrm>
              <a:off x="6669040" y="1448838"/>
              <a:ext cx="3957480" cy="4888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9958" y="1429758"/>
                <a:ext cx="3995643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Ink 51"/>
              <p14:cNvContentPartPr/>
              <p14:nvPr/>
            </p14:nvContentPartPr>
            <p14:xfrm>
              <a:off x="8127040" y="944838"/>
              <a:ext cx="1623600" cy="935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7960" y="925751"/>
                <a:ext cx="1661760" cy="97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9" name="Ink 68"/>
              <p14:cNvContentPartPr/>
              <p14:nvPr/>
            </p14:nvContentPartPr>
            <p14:xfrm>
              <a:off x="6736000" y="1417518"/>
              <a:ext cx="395280" cy="3088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16937" y="1398460"/>
                <a:ext cx="433405" cy="346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/>
              <p14:cNvContentPartPr/>
              <p14:nvPr/>
            </p14:nvContentPartPr>
            <p14:xfrm>
              <a:off x="5267920" y="3540798"/>
              <a:ext cx="3389760" cy="17359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8842" y="3521718"/>
                <a:ext cx="3427916" cy="17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Ink 85"/>
              <p14:cNvContentPartPr/>
              <p14:nvPr/>
            </p14:nvContentPartPr>
            <p14:xfrm>
              <a:off x="6885040" y="2004678"/>
              <a:ext cx="279000" cy="622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5960" y="1985598"/>
                <a:ext cx="3171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/>
              <p14:cNvContentPartPr/>
              <p14:nvPr/>
            </p14:nvContentPartPr>
            <p14:xfrm>
              <a:off x="9453640" y="1692558"/>
              <a:ext cx="86040" cy="968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34560" y="1673407"/>
                <a:ext cx="124200" cy="135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/>
              <p14:cNvContentPartPr/>
              <p14:nvPr/>
            </p14:nvContentPartPr>
            <p14:xfrm>
              <a:off x="8262040" y="2230398"/>
              <a:ext cx="168120" cy="2682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2960" y="2211292"/>
                <a:ext cx="206280" cy="30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/>
              <p14:cNvContentPartPr/>
              <p14:nvPr/>
            </p14:nvContentPartPr>
            <p14:xfrm>
              <a:off x="9423040" y="2121678"/>
              <a:ext cx="330480" cy="2610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3960" y="2102598"/>
                <a:ext cx="36864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17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451"/>
            <a:ext cx="10515600" cy="5606512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86200" y="746118"/>
              <a:ext cx="78120" cy="2771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120" y="727038"/>
                <a:ext cx="116280" cy="28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568560" y="2083158"/>
              <a:ext cx="6333120" cy="145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9480" y="2064078"/>
                <a:ext cx="6371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4236160" y="863478"/>
              <a:ext cx="3442320" cy="2565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7080" y="844398"/>
                <a:ext cx="3480480" cy="26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7591664" y="3036438"/>
              <a:ext cx="580320" cy="310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2584" y="3017358"/>
                <a:ext cx="618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5043640" y="994518"/>
              <a:ext cx="493920" cy="439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4640" y="985511"/>
                <a:ext cx="511920" cy="457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4144000" y="924318"/>
              <a:ext cx="244080" cy="40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4920" y="905238"/>
                <a:ext cx="282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4454320" y="1341918"/>
              <a:ext cx="848160" cy="5954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5320" y="1332918"/>
                <a:ext cx="8661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/>
              <p14:cNvContentPartPr/>
              <p14:nvPr/>
            </p14:nvContentPartPr>
            <p14:xfrm>
              <a:off x="5888920" y="1987758"/>
              <a:ext cx="360" cy="2289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9840" y="1968678"/>
                <a:ext cx="38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5822320" y="2397438"/>
              <a:ext cx="163080" cy="216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3240" y="2378358"/>
                <a:ext cx="201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8287960" y="2926638"/>
              <a:ext cx="169920" cy="1663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78941" y="2917638"/>
                <a:ext cx="187958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8287960" y="2926998"/>
              <a:ext cx="234720" cy="3312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68851" y="2907918"/>
                <a:ext cx="27293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8598280" y="3015918"/>
              <a:ext cx="173880" cy="295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9200" y="2996838"/>
                <a:ext cx="212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8833360" y="2885238"/>
              <a:ext cx="111240" cy="268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14280" y="2866158"/>
                <a:ext cx="1494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8991400" y="2868678"/>
              <a:ext cx="178920" cy="236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72320" y="2849598"/>
                <a:ext cx="217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9309640" y="2871558"/>
              <a:ext cx="145440" cy="22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90560" y="2852478"/>
                <a:ext cx="183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9286600" y="2948958"/>
              <a:ext cx="247680" cy="121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67520" y="2929878"/>
                <a:ext cx="285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9672160" y="2621718"/>
              <a:ext cx="500400" cy="5011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80" y="2602652"/>
                <a:ext cx="538560" cy="539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/>
              <p14:cNvContentPartPr/>
              <p14:nvPr/>
            </p14:nvContentPartPr>
            <p14:xfrm>
              <a:off x="7935520" y="3856518"/>
              <a:ext cx="118440" cy="2739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16498" y="3837438"/>
                <a:ext cx="156484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/>
              <p14:cNvContentPartPr/>
              <p14:nvPr/>
            </p14:nvContentPartPr>
            <p14:xfrm>
              <a:off x="8103640" y="4085118"/>
              <a:ext cx="103320" cy="781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4560" y="4066038"/>
                <a:ext cx="141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/>
              <p14:cNvContentPartPr/>
              <p14:nvPr/>
            </p14:nvContentPartPr>
            <p14:xfrm>
              <a:off x="8296240" y="3824838"/>
              <a:ext cx="156240" cy="9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77160" y="3805758"/>
                <a:ext cx="194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/>
              <p14:cNvContentPartPr/>
              <p14:nvPr/>
            </p14:nvContentPartPr>
            <p14:xfrm>
              <a:off x="8321440" y="3884958"/>
              <a:ext cx="178200" cy="309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02360" y="3865654"/>
                <a:ext cx="216360" cy="6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/>
              <p14:cNvContentPartPr/>
              <p14:nvPr/>
            </p14:nvContentPartPr>
            <p14:xfrm>
              <a:off x="8606560" y="3721878"/>
              <a:ext cx="209160" cy="3150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87480" y="3702820"/>
                <a:ext cx="247320" cy="35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/>
              <p14:cNvContentPartPr/>
              <p14:nvPr/>
            </p14:nvContentPartPr>
            <p14:xfrm>
              <a:off x="8036320" y="4463478"/>
              <a:ext cx="145440" cy="2041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17240" y="4444398"/>
                <a:ext cx="1836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/>
              <p14:cNvContentPartPr/>
              <p14:nvPr/>
            </p14:nvContentPartPr>
            <p14:xfrm>
              <a:off x="8271040" y="4571838"/>
              <a:ext cx="360" cy="109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51960" y="4552758"/>
                <a:ext cx="38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/>
              <p14:cNvContentPartPr/>
              <p14:nvPr/>
            </p14:nvContentPartPr>
            <p14:xfrm>
              <a:off x="8447440" y="4463838"/>
              <a:ext cx="158040" cy="241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8360" y="4444758"/>
                <a:ext cx="196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/>
              <p14:cNvContentPartPr/>
              <p14:nvPr/>
            </p14:nvContentPartPr>
            <p14:xfrm>
              <a:off x="8480920" y="4547718"/>
              <a:ext cx="168480" cy="49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61840" y="4528638"/>
                <a:ext cx="206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/>
              <p14:cNvContentPartPr/>
              <p14:nvPr/>
            </p14:nvContentPartPr>
            <p14:xfrm>
              <a:off x="8791240" y="4301478"/>
              <a:ext cx="120600" cy="2970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72160" y="4282398"/>
                <a:ext cx="1587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/>
              <p14:cNvContentPartPr/>
              <p14:nvPr/>
            </p14:nvContentPartPr>
            <p14:xfrm>
              <a:off x="1945840" y="469638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6760" y="450558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/>
              <p14:cNvContentPartPr/>
              <p14:nvPr/>
            </p14:nvContentPartPr>
            <p14:xfrm>
              <a:off x="3707680" y="971478"/>
              <a:ext cx="214200" cy="2880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88600" y="952398"/>
                <a:ext cx="252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/>
              <p14:cNvContentPartPr/>
              <p14:nvPr/>
            </p14:nvContentPartPr>
            <p14:xfrm>
              <a:off x="8439520" y="863118"/>
              <a:ext cx="66600" cy="950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20440" y="844038"/>
                <a:ext cx="1047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/>
              <p14:cNvContentPartPr/>
              <p14:nvPr/>
            </p14:nvContentPartPr>
            <p14:xfrm>
              <a:off x="8699080" y="868878"/>
              <a:ext cx="123480" cy="36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80000" y="851533"/>
                <a:ext cx="161640" cy="3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/>
              <p14:cNvContentPartPr/>
              <p14:nvPr/>
            </p14:nvContentPartPr>
            <p14:xfrm>
              <a:off x="8699080" y="942678"/>
              <a:ext cx="130320" cy="54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80000" y="923598"/>
                <a:ext cx="168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/>
              <p14:cNvContentPartPr/>
              <p14:nvPr/>
            </p14:nvContentPartPr>
            <p14:xfrm>
              <a:off x="8918320" y="782838"/>
              <a:ext cx="113400" cy="199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99240" y="763724"/>
                <a:ext cx="151560" cy="238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Ink 96"/>
              <p14:cNvContentPartPr/>
              <p14:nvPr/>
            </p14:nvContentPartPr>
            <p14:xfrm>
              <a:off x="8428000" y="1258038"/>
              <a:ext cx="86760" cy="1688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08840" y="1238958"/>
                <a:ext cx="125079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8" name="Ink 97"/>
              <p14:cNvContentPartPr/>
              <p14:nvPr/>
            </p14:nvContentPartPr>
            <p14:xfrm>
              <a:off x="8413960" y="1283238"/>
              <a:ext cx="150840" cy="1101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94880" y="1264158"/>
                <a:ext cx="189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/>
              <p14:cNvContentPartPr/>
              <p14:nvPr/>
            </p14:nvContentPartPr>
            <p14:xfrm>
              <a:off x="8715640" y="1274598"/>
              <a:ext cx="161640" cy="90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96560" y="1255518"/>
                <a:ext cx="199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0" name="Ink 99"/>
              <p14:cNvContentPartPr/>
              <p14:nvPr/>
            </p14:nvContentPartPr>
            <p14:xfrm>
              <a:off x="8732560" y="1348758"/>
              <a:ext cx="150840" cy="104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13480" y="1329678"/>
                <a:ext cx="189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/>
              <p14:cNvContentPartPr/>
              <p14:nvPr/>
            </p14:nvContentPartPr>
            <p14:xfrm>
              <a:off x="8956120" y="1198278"/>
              <a:ext cx="181440" cy="171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37040" y="1179158"/>
                <a:ext cx="219600" cy="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k 101"/>
              <p14:cNvContentPartPr/>
              <p14:nvPr/>
            </p14:nvContentPartPr>
            <p14:xfrm>
              <a:off x="5604160" y="1674198"/>
              <a:ext cx="34560" cy="604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4879" y="1655118"/>
                <a:ext cx="73122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k 102"/>
              <p14:cNvContentPartPr/>
              <p14:nvPr/>
            </p14:nvContentPartPr>
            <p14:xfrm>
              <a:off x="5653840" y="1441278"/>
              <a:ext cx="128160" cy="2098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4760" y="1422198"/>
                <a:ext cx="166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4" name="Ink 103"/>
              <p14:cNvContentPartPr/>
              <p14:nvPr/>
            </p14:nvContentPartPr>
            <p14:xfrm>
              <a:off x="5704240" y="1694358"/>
              <a:ext cx="23040" cy="90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5160" y="1675278"/>
                <a:ext cx="612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9" name="Ink 118"/>
              <p14:cNvContentPartPr/>
              <p14:nvPr/>
            </p14:nvContentPartPr>
            <p14:xfrm>
              <a:off x="3093880" y="3865518"/>
              <a:ext cx="764640" cy="7909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74800" y="3846438"/>
                <a:ext cx="80280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/>
              <p14:cNvContentPartPr/>
              <p14:nvPr/>
            </p14:nvContentPartPr>
            <p14:xfrm>
              <a:off x="1300000" y="4797918"/>
              <a:ext cx="3169800" cy="126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80920" y="4778892"/>
                <a:ext cx="3207960" cy="16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/>
              <p14:cNvContentPartPr/>
              <p14:nvPr/>
            </p14:nvContentPartPr>
            <p14:xfrm>
              <a:off x="2700040" y="3917358"/>
              <a:ext cx="122760" cy="18432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80960" y="3898282"/>
                <a:ext cx="160920" cy="1881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/>
              <p14:cNvContentPartPr/>
              <p14:nvPr/>
            </p14:nvContentPartPr>
            <p14:xfrm>
              <a:off x="2800120" y="3958038"/>
              <a:ext cx="86400" cy="918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80960" y="3938958"/>
                <a:ext cx="124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/>
              <p14:cNvContentPartPr/>
              <p14:nvPr/>
            </p14:nvContentPartPr>
            <p14:xfrm>
              <a:off x="3561880" y="4998078"/>
              <a:ext cx="214560" cy="1699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2800" y="4978957"/>
                <a:ext cx="252720" cy="20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/>
              <p14:cNvContentPartPr/>
              <p14:nvPr/>
            </p14:nvContentPartPr>
            <p14:xfrm>
              <a:off x="2902000" y="5166918"/>
              <a:ext cx="704160" cy="4017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2930" y="5147838"/>
                <a:ext cx="742301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Ink 130"/>
              <p14:cNvContentPartPr/>
              <p14:nvPr/>
            </p14:nvContentPartPr>
            <p14:xfrm>
              <a:off x="1847200" y="4975398"/>
              <a:ext cx="701640" cy="6206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28120" y="4956329"/>
                <a:ext cx="739800" cy="658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7" name="Ink 136"/>
              <p14:cNvContentPartPr/>
              <p14:nvPr/>
            </p14:nvContentPartPr>
            <p14:xfrm>
              <a:off x="1820200" y="3823398"/>
              <a:ext cx="740160" cy="882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1120" y="3804326"/>
                <a:ext cx="778320" cy="92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8" name="Ink 157"/>
              <p14:cNvContentPartPr/>
              <p14:nvPr/>
            </p14:nvContentPartPr>
            <p14:xfrm>
              <a:off x="2340040" y="4747878"/>
              <a:ext cx="135360" cy="68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20960" y="4728798"/>
                <a:ext cx="173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9" name="Ink 158"/>
              <p14:cNvContentPartPr/>
              <p14:nvPr/>
            </p14:nvContentPartPr>
            <p14:xfrm>
              <a:off x="2818480" y="4420638"/>
              <a:ext cx="380880" cy="6465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99400" y="4401558"/>
                <a:ext cx="41904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0" name="Ink 159"/>
              <p14:cNvContentPartPr/>
              <p14:nvPr/>
            </p14:nvContentPartPr>
            <p14:xfrm>
              <a:off x="2340040" y="4445838"/>
              <a:ext cx="129600" cy="3628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20960" y="4426777"/>
                <a:ext cx="167760" cy="401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1" name="Ink 160"/>
              <p14:cNvContentPartPr/>
              <p14:nvPr/>
            </p14:nvContentPartPr>
            <p14:xfrm>
              <a:off x="2255080" y="4243878"/>
              <a:ext cx="1059120" cy="10666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36000" y="4224798"/>
                <a:ext cx="109728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/>
              <p14:cNvContentPartPr/>
              <p14:nvPr/>
            </p14:nvContentPartPr>
            <p14:xfrm>
              <a:off x="2565040" y="4454478"/>
              <a:ext cx="102600" cy="1832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46027" y="4435398"/>
                <a:ext cx="140627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3" name="Ink 162"/>
              <p14:cNvContentPartPr/>
              <p14:nvPr/>
            </p14:nvContentPartPr>
            <p14:xfrm>
              <a:off x="2549920" y="4521438"/>
              <a:ext cx="55440" cy="608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30840" y="4502358"/>
                <a:ext cx="93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4" name="Ink 163"/>
              <p14:cNvContentPartPr/>
              <p14:nvPr/>
            </p14:nvContentPartPr>
            <p14:xfrm>
              <a:off x="2506720" y="5059998"/>
              <a:ext cx="18360" cy="579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88007" y="5040799"/>
                <a:ext cx="55786" cy="9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Ink 164"/>
              <p14:cNvContentPartPr/>
              <p14:nvPr/>
            </p14:nvContentPartPr>
            <p14:xfrm>
              <a:off x="2407360" y="5083398"/>
              <a:ext cx="151560" cy="3384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88280" y="5064318"/>
                <a:ext cx="189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Ink 165"/>
              <p14:cNvContentPartPr/>
              <p14:nvPr/>
            </p14:nvContentPartPr>
            <p14:xfrm>
              <a:off x="2623720" y="4856958"/>
              <a:ext cx="27000" cy="11484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04640" y="4837878"/>
                <a:ext cx="65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Ink 166"/>
              <p14:cNvContentPartPr/>
              <p14:nvPr/>
            </p14:nvContentPartPr>
            <p14:xfrm>
              <a:off x="2575120" y="4898718"/>
              <a:ext cx="100440" cy="792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55971" y="4879638"/>
                <a:ext cx="138737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Ink 167"/>
              <p14:cNvContentPartPr/>
              <p14:nvPr/>
            </p14:nvContentPartPr>
            <p14:xfrm>
              <a:off x="2636320" y="5116878"/>
              <a:ext cx="48240" cy="9360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17381" y="5097798"/>
                <a:ext cx="86117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Ink 168"/>
              <p14:cNvContentPartPr/>
              <p14:nvPr/>
            </p14:nvContentPartPr>
            <p14:xfrm>
              <a:off x="2608600" y="5142078"/>
              <a:ext cx="92880" cy="7020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89446" y="5122998"/>
                <a:ext cx="131188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48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en-US" dirty="0"/>
              <a:t>Logistic regression for </a:t>
            </a:r>
            <a:r>
              <a:rPr lang="en-US" dirty="0" err="1"/>
              <a:t>Multiclassifcation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70560" y="1450638"/>
              <a:ext cx="268560" cy="3770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454" y="1431558"/>
                <a:ext cx="306771" cy="38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046640" y="4431438"/>
              <a:ext cx="7312680" cy="391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7560" y="4412358"/>
                <a:ext cx="73508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4991080" y="2235798"/>
              <a:ext cx="1649880" cy="1458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1996" y="2216718"/>
                <a:ext cx="1688048" cy="14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5922400" y="1744758"/>
              <a:ext cx="816120" cy="5713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3312" y="1725678"/>
                <a:ext cx="854297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/>
              <p14:cNvContentPartPr/>
              <p14:nvPr/>
            </p14:nvContentPartPr>
            <p14:xfrm>
              <a:off x="3722800" y="1801638"/>
              <a:ext cx="784080" cy="7495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3711" y="1782558"/>
                <a:ext cx="822258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8900680" y="1429758"/>
              <a:ext cx="1915560" cy="16225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1600" y="1410682"/>
                <a:ext cx="1953720" cy="16606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04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3279640" y="1398798"/>
              <a:ext cx="1340640" cy="2233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0560" y="1379721"/>
                <a:ext cx="1378800" cy="227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/>
              <p14:cNvContentPartPr/>
              <p14:nvPr/>
            </p14:nvContentPartPr>
            <p14:xfrm>
              <a:off x="4815040" y="1683558"/>
              <a:ext cx="1004040" cy="19825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5960" y="1664481"/>
                <a:ext cx="1042200" cy="202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/>
              <p14:cNvContentPartPr/>
              <p14:nvPr/>
            </p14:nvContentPartPr>
            <p14:xfrm>
              <a:off x="4999000" y="1642158"/>
              <a:ext cx="540720" cy="4370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9920" y="1623078"/>
                <a:ext cx="578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/>
              <p14:cNvContentPartPr/>
              <p14:nvPr/>
            </p14:nvContentPartPr>
            <p14:xfrm>
              <a:off x="2592040" y="1753758"/>
              <a:ext cx="1051920" cy="6865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2960" y="1734688"/>
                <a:ext cx="1090080" cy="724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Ink 82"/>
              <p14:cNvContentPartPr/>
              <p14:nvPr/>
            </p14:nvContentPartPr>
            <p14:xfrm>
              <a:off x="4630360" y="2799198"/>
              <a:ext cx="843120" cy="4723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1280" y="2780133"/>
                <a:ext cx="881280" cy="510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/>
              <p14:cNvContentPartPr/>
              <p14:nvPr/>
            </p14:nvContentPartPr>
            <p14:xfrm>
              <a:off x="8327920" y="1662318"/>
              <a:ext cx="2395080" cy="23097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8837" y="1643238"/>
                <a:ext cx="2433246" cy="23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3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" y="478232"/>
            <a:ext cx="3560980" cy="27899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610803"/>
            <a:ext cx="3662730" cy="2747047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63E46E5-E049-45C7-BE73-34B7D4BB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Classification is the problem of identifying to which of a set of categories (sub-populations) a new observation belongs, on the basis of a training set of data containing observations (or instances) whose category membership is known</a:t>
            </a:r>
          </a:p>
        </p:txBody>
      </p:sp>
    </p:spTree>
    <p:extLst>
      <p:ext uri="{BB962C8B-B14F-4D97-AF65-F5344CB8AC3E}">
        <p14:creationId xmlns:p14="http://schemas.microsoft.com/office/powerpoint/2010/main" val="311609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4630360" y="2799198"/>
              <a:ext cx="843120" cy="866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1280" y="2780126"/>
                <a:ext cx="881280" cy="90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2541640" y="1621638"/>
              <a:ext cx="3103560" cy="977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2560" y="1602565"/>
                <a:ext cx="3141720" cy="1015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/>
              <p14:cNvContentPartPr/>
              <p14:nvPr/>
            </p14:nvContentPartPr>
            <p14:xfrm>
              <a:off x="4924120" y="1600398"/>
              <a:ext cx="310680" cy="95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5040" y="1581389"/>
                <a:ext cx="348840" cy="133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2793280" y="2764638"/>
              <a:ext cx="751320" cy="225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4200" y="2745558"/>
                <a:ext cx="7894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3724600" y="2605518"/>
              <a:ext cx="593640" cy="104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5520" y="2586438"/>
                <a:ext cx="631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4529920" y="2441718"/>
              <a:ext cx="697680" cy="1252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850" y="2422638"/>
                <a:ext cx="7358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5368360" y="2357478"/>
              <a:ext cx="350280" cy="75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9280" y="2338489"/>
                <a:ext cx="388440" cy="113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/>
              <p14:cNvContentPartPr/>
              <p14:nvPr/>
            </p14:nvContentPartPr>
            <p14:xfrm>
              <a:off x="5937160" y="2008998"/>
              <a:ext cx="848520" cy="3315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8080" y="1989918"/>
                <a:ext cx="886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/>
              <p14:cNvContentPartPr/>
              <p14:nvPr/>
            </p14:nvContentPartPr>
            <p14:xfrm>
              <a:off x="8153320" y="1609758"/>
              <a:ext cx="2060280" cy="2099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4237" y="1590678"/>
                <a:ext cx="2098447" cy="21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/>
              <p14:cNvContentPartPr/>
              <p14:nvPr/>
            </p14:nvContentPartPr>
            <p14:xfrm>
              <a:off x="9001120" y="2063358"/>
              <a:ext cx="205200" cy="7434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82006" y="2044278"/>
                <a:ext cx="243427" cy="7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0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US" dirty="0"/>
              <a:t>One vs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49857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62400" y="1450638"/>
              <a:ext cx="432360" cy="45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320" y="1431558"/>
                <a:ext cx="470520" cy="45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233040" y="4937598"/>
              <a:ext cx="7276320" cy="221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960" y="4918487"/>
                <a:ext cx="7314480" cy="25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k 94"/>
              <p14:cNvContentPartPr/>
              <p14:nvPr/>
            </p14:nvContentPartPr>
            <p14:xfrm>
              <a:off x="8036320" y="1761318"/>
              <a:ext cx="278640" cy="1233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7240" y="1742238"/>
                <a:ext cx="31680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4630360" y="2799198"/>
              <a:ext cx="843120" cy="866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1280" y="2780126"/>
                <a:ext cx="881280" cy="90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4842040" y="1702638"/>
              <a:ext cx="104400" cy="166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3026" y="1683558"/>
                <a:ext cx="142429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5049760" y="1677438"/>
              <a:ext cx="360" cy="126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0680" y="1658358"/>
                <a:ext cx="38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5049760" y="1668798"/>
              <a:ext cx="72000" cy="110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0680" y="1649718"/>
                <a:ext cx="110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5362960" y="1786518"/>
              <a:ext cx="31320" cy="138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43658" y="1767438"/>
                <a:ext cx="69924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5385280" y="1794798"/>
              <a:ext cx="102600" cy="1087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6200" y="1775718"/>
                <a:ext cx="140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5141920" y="1954278"/>
              <a:ext cx="8280" cy="173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22840" y="1935158"/>
                <a:ext cx="46440" cy="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42640" y="1962558"/>
              <a:ext cx="123840" cy="192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23615" y="1943514"/>
                <a:ext cx="161889" cy="230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4815040" y="2038158"/>
              <a:ext cx="360" cy="1231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5960" y="2019078"/>
                <a:ext cx="38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4823320" y="2054718"/>
              <a:ext cx="178560" cy="125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04201" y="2035638"/>
                <a:ext cx="216797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/>
              <p14:cNvContentPartPr/>
              <p14:nvPr/>
            </p14:nvContentPartPr>
            <p14:xfrm>
              <a:off x="5444320" y="1971198"/>
              <a:ext cx="360" cy="160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25240" y="1952118"/>
                <a:ext cx="38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/>
              <p14:cNvContentPartPr/>
              <p14:nvPr/>
            </p14:nvContentPartPr>
            <p14:xfrm>
              <a:off x="5447200" y="2029878"/>
              <a:ext cx="126000" cy="96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8120" y="2010869"/>
                <a:ext cx="164160" cy="134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/>
              <p14:cNvContentPartPr/>
              <p14:nvPr/>
            </p14:nvContentPartPr>
            <p14:xfrm>
              <a:off x="5553400" y="1559718"/>
              <a:ext cx="117720" cy="1378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4320" y="1540638"/>
                <a:ext cx="155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/>
              <p14:cNvContentPartPr/>
              <p14:nvPr/>
            </p14:nvContentPartPr>
            <p14:xfrm>
              <a:off x="2561440" y="2421198"/>
              <a:ext cx="227160" cy="120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542360" y="2402118"/>
                <a:ext cx="265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/>
              <p14:cNvContentPartPr/>
              <p14:nvPr/>
            </p14:nvContentPartPr>
            <p14:xfrm>
              <a:off x="2868880" y="2304558"/>
              <a:ext cx="93960" cy="78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49800" y="2285390"/>
                <a:ext cx="132120" cy="11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/>
              <p14:cNvContentPartPr/>
              <p14:nvPr/>
            </p14:nvContentPartPr>
            <p14:xfrm>
              <a:off x="3027640" y="2466198"/>
              <a:ext cx="68760" cy="77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08659" y="2447207"/>
                <a:ext cx="106721" cy="115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/>
              <p14:cNvContentPartPr/>
              <p14:nvPr/>
            </p14:nvContentPartPr>
            <p14:xfrm>
              <a:off x="3103960" y="2248038"/>
              <a:ext cx="135720" cy="6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84880" y="2228958"/>
                <a:ext cx="173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/>
              <p14:cNvContentPartPr/>
              <p14:nvPr/>
            </p14:nvContentPartPr>
            <p14:xfrm>
              <a:off x="3271360" y="1984878"/>
              <a:ext cx="77400" cy="146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52280" y="1965798"/>
                <a:ext cx="115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/>
              <p14:cNvContentPartPr/>
              <p14:nvPr/>
            </p14:nvContentPartPr>
            <p14:xfrm>
              <a:off x="2994520" y="2052558"/>
              <a:ext cx="67320" cy="698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5440" y="2033478"/>
                <a:ext cx="105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/>
              <p14:cNvContentPartPr/>
              <p14:nvPr/>
            </p14:nvContentPartPr>
            <p14:xfrm>
              <a:off x="3286840" y="2489238"/>
              <a:ext cx="52200" cy="52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67891" y="2470288"/>
                <a:ext cx="90099" cy="9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/>
              <p14:cNvContentPartPr/>
              <p14:nvPr/>
            </p14:nvContentPartPr>
            <p14:xfrm>
              <a:off x="3279640" y="2651238"/>
              <a:ext cx="76320" cy="56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60470" y="2632158"/>
                <a:ext cx="114661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/>
              <p14:cNvContentPartPr/>
              <p14:nvPr/>
            </p14:nvContentPartPr>
            <p14:xfrm>
              <a:off x="3230680" y="2793438"/>
              <a:ext cx="99720" cy="77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1531" y="2774358"/>
                <a:ext cx="138018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/>
              <p14:cNvContentPartPr/>
              <p14:nvPr/>
            </p14:nvContentPartPr>
            <p14:xfrm>
              <a:off x="2919280" y="2734398"/>
              <a:ext cx="118800" cy="763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00200" y="2715318"/>
                <a:ext cx="156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Ink 35"/>
              <p14:cNvContentPartPr/>
              <p14:nvPr/>
            </p14:nvContentPartPr>
            <p14:xfrm>
              <a:off x="3371800" y="2380518"/>
              <a:ext cx="115200" cy="51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52720" y="2361438"/>
                <a:ext cx="153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Ink 36"/>
              <p14:cNvContentPartPr/>
              <p14:nvPr/>
            </p14:nvContentPartPr>
            <p14:xfrm>
              <a:off x="3296560" y="1753038"/>
              <a:ext cx="249120" cy="1461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77480" y="1733958"/>
                <a:ext cx="2872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8" name="Ink 37"/>
              <p14:cNvContentPartPr/>
              <p14:nvPr/>
            </p14:nvContentPartPr>
            <p14:xfrm>
              <a:off x="3699040" y="2029878"/>
              <a:ext cx="371520" cy="2520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79960" y="2010798"/>
                <a:ext cx="409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9" name="Ink 38"/>
              <p14:cNvContentPartPr/>
              <p14:nvPr/>
            </p14:nvContentPartPr>
            <p14:xfrm>
              <a:off x="4378720" y="2457558"/>
              <a:ext cx="191160" cy="15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59640" y="2438478"/>
                <a:ext cx="229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0" name="Ink 39"/>
              <p14:cNvContentPartPr/>
              <p14:nvPr/>
            </p14:nvContentPartPr>
            <p14:xfrm>
              <a:off x="4286200" y="2415798"/>
              <a:ext cx="267840" cy="385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67120" y="2396718"/>
                <a:ext cx="306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1" name="Ink 40"/>
              <p14:cNvContentPartPr/>
              <p14:nvPr/>
            </p14:nvContentPartPr>
            <p14:xfrm>
              <a:off x="4722520" y="2516598"/>
              <a:ext cx="534960" cy="50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03440" y="2497518"/>
                <a:ext cx="573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2" name="Ink 41"/>
              <p14:cNvContentPartPr/>
              <p14:nvPr/>
            </p14:nvContentPartPr>
            <p14:xfrm>
              <a:off x="5553400" y="2658798"/>
              <a:ext cx="514440" cy="31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34320" y="2639499"/>
                <a:ext cx="552600" cy="7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3" name="Ink 42"/>
              <p14:cNvContentPartPr/>
              <p14:nvPr/>
            </p14:nvContentPartPr>
            <p14:xfrm>
              <a:off x="6341800" y="2767878"/>
              <a:ext cx="2127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22720" y="2748798"/>
                <a:ext cx="250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7" name="Ink 46"/>
              <p14:cNvContentPartPr/>
              <p14:nvPr/>
            </p14:nvContentPartPr>
            <p14:xfrm>
              <a:off x="8229280" y="1618758"/>
              <a:ext cx="2493720" cy="2353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10197" y="1599678"/>
                <a:ext cx="2531886" cy="23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78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785"/>
            <a:ext cx="10515600" cy="5556178"/>
          </a:xfrm>
        </p:spPr>
        <p:txBody>
          <a:bodyPr/>
          <a:lstStyle/>
          <a:p>
            <a:r>
              <a:rPr lang="en-US" dirty="0"/>
              <a:t>Run individual logistic regression on all 3 hypothesis considering 1 class group as positive class</a:t>
            </a:r>
          </a:p>
          <a:p>
            <a:r>
              <a:rPr lang="en-US" dirty="0"/>
              <a:t>Calculate probabilities for 3 such hypothesis</a:t>
            </a:r>
          </a:p>
          <a:p>
            <a:endParaRPr lang="en-US" dirty="0"/>
          </a:p>
          <a:p>
            <a:r>
              <a:rPr lang="en-US" dirty="0"/>
              <a:t>Final output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3388720" y="2617038"/>
              <a:ext cx="966600" cy="8679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633" y="2597950"/>
                <a:ext cx="1004774" cy="90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4595440" y="2373678"/>
              <a:ext cx="186120" cy="1398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6397" y="2354593"/>
                <a:ext cx="224206" cy="143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4890280" y="2289798"/>
              <a:ext cx="1261080" cy="982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1200" y="2270718"/>
                <a:ext cx="129924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6315880" y="2281518"/>
              <a:ext cx="299160" cy="1431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6823" y="2262433"/>
                <a:ext cx="337274" cy="1469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78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6BFB40-C43B-4EBB-99F0-CE42D322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confusion matrix is a table that is often used to describe the performance of a classification model (or "classifier") on a set of test data for which the true values are known.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dirty="0"/>
              <a:t>Terminologies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72" y="828854"/>
            <a:ext cx="4639322" cy="2648320"/>
          </a:xfrm>
        </p:spPr>
      </p:pic>
      <p:sp>
        <p:nvSpPr>
          <p:cNvPr id="5" name="TextBox 4"/>
          <p:cNvSpPr txBox="1"/>
          <p:nvPr/>
        </p:nvSpPr>
        <p:spPr>
          <a:xfrm>
            <a:off x="1017037" y="1065402"/>
            <a:ext cx="5401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Overall, how often is the classifier correct?</a:t>
            </a:r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 (TP+TN)/total = (100+50)/165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Error Rate</a:t>
            </a:r>
            <a:r>
              <a:rPr lang="en-US" dirty="0"/>
              <a:t>: Overall, how often is it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dirty="0"/>
              <a:t>(FP+FN)/total = (10+5)/165 = 0.09</a:t>
            </a:r>
          </a:p>
          <a:p>
            <a:pPr lvl="1"/>
            <a:r>
              <a:rPr lang="en-US" dirty="0"/>
              <a:t>Also equivalent to (1 – Accuracy)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When it predicts yes, how often is it correct?</a:t>
            </a:r>
          </a:p>
          <a:p>
            <a:pPr lvl="1"/>
            <a:r>
              <a:rPr lang="en-US" dirty="0"/>
              <a:t>TP/(FP + TP) = 100/(100 +10)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How many true positives were found?</a:t>
            </a:r>
          </a:p>
          <a:p>
            <a:r>
              <a:rPr lang="en-US" dirty="0"/>
              <a:t>          TP /(TP + FN) = 100 / (100 +5) = 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9248" y="3477174"/>
            <a:ext cx="495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 = True Negatives</a:t>
            </a:r>
          </a:p>
          <a:p>
            <a:r>
              <a:rPr lang="en-US" dirty="0"/>
              <a:t>TP = True Positives</a:t>
            </a:r>
          </a:p>
          <a:p>
            <a:r>
              <a:rPr lang="en-US" dirty="0"/>
              <a:t>FN = False Negatives</a:t>
            </a:r>
          </a:p>
          <a:p>
            <a:r>
              <a:rPr lang="en-US" dirty="0"/>
              <a:t>FP =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54449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518937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F1 score is the harmonic mean of Precision and Recall values of a trained classifier model</a:t>
            </a:r>
          </a:p>
          <a:p>
            <a:pPr marL="0" indent="0">
              <a:buNone/>
            </a:pPr>
            <a:r>
              <a:rPr lang="en-US" sz="2000" dirty="0"/>
              <a:t>Mathematically,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F1 = 2 *( Precision x Recall)/(Precision + Recall)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F1 score( or F-Score) conveys the balance between the precision and the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-2" b="-2"/>
          <a:stretch/>
        </p:blipFill>
        <p:spPr>
          <a:xfrm>
            <a:off x="6270170" y="1904281"/>
            <a:ext cx="5083629" cy="3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r>
              <a:rPr lang="en-US" dirty="0"/>
              <a:t>The output of a logistic regression is more informative than other classification algorithms. Like any regression approach, it expresses the relationship between an outcome variable (label) and each of its predictors (features).</a:t>
            </a:r>
          </a:p>
          <a:p>
            <a:endParaRPr lang="en-US" dirty="0"/>
          </a:p>
          <a:p>
            <a:r>
              <a:rPr lang="en-US" dirty="0"/>
              <a:t>Easy to design and run across various datasets</a:t>
            </a:r>
          </a:p>
          <a:p>
            <a:endParaRPr lang="en-US" dirty="0"/>
          </a:p>
          <a:p>
            <a:r>
              <a:rPr lang="en-US" dirty="0"/>
              <a:t>Correlations are explainable thus providing transparency in creating decision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0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/>
          <a:lstStyle/>
          <a:p>
            <a:r>
              <a:rPr lang="en-US" dirty="0"/>
              <a:t>Image Classification</a:t>
            </a:r>
          </a:p>
          <a:p>
            <a:r>
              <a:rPr lang="en-US" dirty="0"/>
              <a:t>Spam filtering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Drug trial analysis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Fraud detection </a:t>
            </a:r>
          </a:p>
          <a:p>
            <a:r>
              <a:rPr lang="en-US" dirty="0"/>
              <a:t>Object segmentation</a:t>
            </a:r>
          </a:p>
          <a:p>
            <a:r>
              <a:rPr lang="en-US" dirty="0"/>
              <a:t>Digit recognizer</a:t>
            </a:r>
          </a:p>
          <a:p>
            <a:r>
              <a:rPr lang="en-US"/>
              <a:t>OCR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2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1472"/>
            <a:ext cx="10515600" cy="3945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895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4784391"/>
          </a:xfrm>
        </p:spPr>
        <p:txBody>
          <a:bodyPr/>
          <a:lstStyle/>
          <a:p>
            <a:r>
              <a:rPr lang="en-US" dirty="0"/>
              <a:t> Y is discrete (0,1) or (A, B)</a:t>
            </a:r>
          </a:p>
          <a:p>
            <a:pPr marL="457200" lvl="1" indent="0">
              <a:buNone/>
            </a:pPr>
            <a:r>
              <a:rPr lang="en-US" dirty="0"/>
              <a:t>Email : Spam or Not Spam</a:t>
            </a:r>
          </a:p>
          <a:p>
            <a:pPr marL="457200" lvl="1" indent="0">
              <a:buNone/>
            </a:pPr>
            <a:r>
              <a:rPr lang="en-US" dirty="0"/>
              <a:t>Cancer : Benign or Malignant</a:t>
            </a:r>
          </a:p>
          <a:p>
            <a:pPr marL="457200" lvl="1" indent="0">
              <a:buNone/>
            </a:pPr>
            <a:r>
              <a:rPr lang="en-US" dirty="0"/>
              <a:t>Food Types: Vegan, Vegetarian, Non – Vegetarian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83" y="3357593"/>
            <a:ext cx="6924869" cy="31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Why can’t we use Linear Regression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81138" y="1510018"/>
            <a:ext cx="33556" cy="298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4301" y="3993160"/>
            <a:ext cx="4798503" cy="16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651000" y="1863918"/>
              <a:ext cx="2315880" cy="2297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00" y="1854918"/>
                <a:ext cx="2333880" cy="23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4152280" y="2205918"/>
              <a:ext cx="1090440" cy="167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3280" y="2196918"/>
                <a:ext cx="1108440" cy="1854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2214694" y="2205918"/>
            <a:ext cx="3691156" cy="1787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5318320" y="2510478"/>
              <a:ext cx="964080" cy="1494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9317" y="2501478"/>
                <a:ext cx="982087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6181462" y="2348242"/>
            <a:ext cx="16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6107080" y="4160718"/>
              <a:ext cx="451800" cy="261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8080" y="4151718"/>
                <a:ext cx="469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3967600" y="3170718"/>
              <a:ext cx="50760" cy="847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8600" y="3161718"/>
                <a:ext cx="6876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2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/>
          <a:lstStyle/>
          <a:p>
            <a:r>
              <a:rPr lang="en-US" dirty="0"/>
              <a:t>Logistic Regression was developed by statistician David Cox in 1958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binary logistic model is used to estimate the probability of a binary response based on one or more predictor (or independent) variables (features). It allows one to say that the presence of a risk factor increases the odds of a given outcome by a specific factor.</a:t>
            </a:r>
          </a:p>
          <a:p>
            <a:endParaRPr lang="en-US" dirty="0"/>
          </a:p>
          <a:p>
            <a:r>
              <a:rPr lang="en-US" dirty="0"/>
              <a:t>Logistic Regression was used in the biological sciences in early twentieth century.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Sigmoid Function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B153EB1-F728-4DE9-8CEA-8102C74B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243833"/>
            <a:ext cx="3468683" cy="2930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sigmoid function is a bounded, differentiable, real function that is defined for all real input values and has a non-negative derivative at each point.</a:t>
            </a:r>
          </a:p>
          <a:p>
            <a:pPr marL="0" indent="0">
              <a:buNone/>
            </a:pPr>
            <a:r>
              <a:rPr lang="en-US" sz="2400" dirty="0"/>
              <a:t>Sigmoid is synonymous to Logistic function</a:t>
            </a:r>
          </a:p>
        </p:txBody>
      </p:sp>
      <p:pic>
        <p:nvPicPr>
          <p:cNvPr id="2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779625"/>
            <a:ext cx="6903723" cy="31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123"/>
            <a:ext cx="10515600" cy="5203840"/>
          </a:xfrm>
        </p:spPr>
        <p:txBody>
          <a:bodyPr/>
          <a:lstStyle/>
          <a:p>
            <a:r>
              <a:rPr lang="en-US" dirty="0"/>
              <a:t>Sigmoid function outputs a probability of P(1)</a:t>
            </a:r>
          </a:p>
          <a:p>
            <a:endParaRPr lang="en-US" dirty="0"/>
          </a:p>
          <a:p>
            <a:r>
              <a:rPr lang="en-US" dirty="0"/>
              <a:t>Thus if we get P = 0.75, it means there is 75% probability of happenstance of 1</a:t>
            </a:r>
          </a:p>
          <a:p>
            <a:r>
              <a:rPr lang="en-US" dirty="0"/>
              <a:t>If we get P = 0.3, then there is 30% probability of happenstance of class 1, and simultaneously 70% probability of Happenstance of Zero(0)</a:t>
            </a:r>
          </a:p>
          <a:p>
            <a:endParaRPr lang="en-US" dirty="0"/>
          </a:p>
          <a:p>
            <a:r>
              <a:rPr lang="en-US" dirty="0"/>
              <a:t>Probability needs to be 1 when all partial probabilities are added : P(1) + P(0) = 1</a:t>
            </a:r>
          </a:p>
          <a:p>
            <a:pPr marL="457200" lvl="1" indent="0">
              <a:buNone/>
            </a:pPr>
            <a:r>
              <a:rPr lang="en-US" dirty="0"/>
              <a:t>Thus, P(0) = 1- P(1)</a:t>
            </a:r>
          </a:p>
        </p:txBody>
      </p:sp>
    </p:spTree>
    <p:extLst>
      <p:ext uri="{BB962C8B-B14F-4D97-AF65-F5344CB8AC3E}">
        <p14:creationId xmlns:p14="http://schemas.microsoft.com/office/powerpoint/2010/main" val="21377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dirty="0"/>
              <a:t>If you remember hypothesis in linear regression: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5" y="1730389"/>
            <a:ext cx="5047926" cy="7011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2541640" y="2373318"/>
              <a:ext cx="2743920" cy="3327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560" y="2354238"/>
                <a:ext cx="2782080" cy="33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/>
              <p14:cNvContentPartPr/>
              <p14:nvPr/>
            </p14:nvContentPartPr>
            <p14:xfrm>
              <a:off x="2961040" y="3665358"/>
              <a:ext cx="178920" cy="1888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1960" y="3646278"/>
                <a:ext cx="217080" cy="19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/>
              <p14:cNvContentPartPr/>
              <p14:nvPr/>
            </p14:nvContentPartPr>
            <p14:xfrm>
              <a:off x="3791560" y="3516318"/>
              <a:ext cx="442800" cy="23378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2480" y="3497238"/>
                <a:ext cx="48096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/>
              <p14:cNvContentPartPr/>
              <p14:nvPr/>
            </p14:nvContentPartPr>
            <p14:xfrm>
              <a:off x="1843960" y="3772998"/>
              <a:ext cx="338400" cy="7747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4880" y="3753918"/>
                <a:ext cx="3765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/>
              <p14:cNvContentPartPr/>
              <p14:nvPr/>
            </p14:nvContentPartPr>
            <p14:xfrm>
              <a:off x="2315200" y="4109958"/>
              <a:ext cx="251640" cy="86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6120" y="4090878"/>
                <a:ext cx="289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/>
              <p14:cNvContentPartPr/>
              <p14:nvPr/>
            </p14:nvContentPartPr>
            <p14:xfrm>
              <a:off x="2348320" y="4206438"/>
              <a:ext cx="356040" cy="468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29240" y="4187358"/>
                <a:ext cx="394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9" name="Ink 78"/>
              <p14:cNvContentPartPr/>
              <p14:nvPr/>
            </p14:nvContentPartPr>
            <p14:xfrm>
              <a:off x="7929760" y="3304638"/>
              <a:ext cx="669600" cy="18795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0690" y="3285554"/>
                <a:ext cx="707739" cy="191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/>
              <p14:cNvContentPartPr/>
              <p14:nvPr/>
            </p14:nvContentPartPr>
            <p14:xfrm>
              <a:off x="7513600" y="3254598"/>
              <a:ext cx="260280" cy="20116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4520" y="3235518"/>
                <a:ext cx="29844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Ink 81"/>
              <p14:cNvContentPartPr/>
              <p14:nvPr/>
            </p14:nvContentPartPr>
            <p14:xfrm>
              <a:off x="8606560" y="3170718"/>
              <a:ext cx="399600" cy="20977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87480" y="3151638"/>
                <a:ext cx="437760" cy="21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/>
              <p14:cNvContentPartPr/>
              <p14:nvPr/>
            </p14:nvContentPartPr>
            <p14:xfrm>
              <a:off x="6056680" y="3850398"/>
              <a:ext cx="1189800" cy="602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7600" y="3831318"/>
                <a:ext cx="12279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2" name="Ink 101"/>
              <p14:cNvContentPartPr/>
              <p14:nvPr/>
            </p14:nvContentPartPr>
            <p14:xfrm>
              <a:off x="7558240" y="3203478"/>
              <a:ext cx="282600" cy="349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39160" y="3184398"/>
                <a:ext cx="32076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54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r>
              <a:rPr lang="en-US" dirty="0"/>
              <a:t>Hypothesis 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460"/>
            <a:ext cx="10515600" cy="50025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7200" y="1488438"/>
              <a:ext cx="8307720" cy="238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120" y="1469358"/>
                <a:ext cx="8345880" cy="24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5435680" y="2602278"/>
              <a:ext cx="3816360" cy="317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600" y="2583220"/>
                <a:ext cx="3854520" cy="3552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737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Logistic Regression Intro</vt:lpstr>
      <vt:lpstr>Classification</vt:lpstr>
      <vt:lpstr>Classification</vt:lpstr>
      <vt:lpstr>Why can’t we use Linear Regression ?</vt:lpstr>
      <vt:lpstr>Logistic Regression</vt:lpstr>
      <vt:lpstr>Sigmoid Function</vt:lpstr>
      <vt:lpstr>Interpretation</vt:lpstr>
      <vt:lpstr>Hypothesis </vt:lpstr>
      <vt:lpstr>Hypothesis (Logistic)</vt:lpstr>
      <vt:lpstr>PowerPoint Presentation</vt:lpstr>
      <vt:lpstr>PowerPoint Presentation</vt:lpstr>
      <vt:lpstr>Cost function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Logistic regression for Multiclassifcation</vt:lpstr>
      <vt:lpstr>One vs All</vt:lpstr>
      <vt:lpstr>One vs All</vt:lpstr>
      <vt:lpstr>One vs All</vt:lpstr>
      <vt:lpstr>PowerPoint Presentation</vt:lpstr>
      <vt:lpstr>Confusion Matrix</vt:lpstr>
      <vt:lpstr>Terminologies</vt:lpstr>
      <vt:lpstr>F1 Score</vt:lpstr>
      <vt:lpstr>Advantages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Amritansh _</dc:creator>
  <cp:lastModifiedBy>Amritansh _</cp:lastModifiedBy>
  <cp:revision>85</cp:revision>
  <dcterms:created xsi:type="dcterms:W3CDTF">2018-09-11T04:13:48Z</dcterms:created>
  <dcterms:modified xsi:type="dcterms:W3CDTF">2019-01-20T04:13:08Z</dcterms:modified>
</cp:coreProperties>
</file>