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6" autoAdjust="0"/>
    <p:restoredTop sz="94660"/>
  </p:normalViewPr>
  <p:slideViewPr>
    <p:cSldViewPr snapToGrid="0">
      <p:cViewPr varScale="1">
        <p:scale>
          <a:sx n="17" d="100"/>
          <a:sy n="17" d="100"/>
        </p:scale>
        <p:origin x="759" y="57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8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6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96E0-A245-45E0-AD2E-7A5DF0325A5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D42FB2-BEC0-4E5F-9C58-FD086765F991}"/>
              </a:ext>
            </a:extLst>
          </p:cNvPr>
          <p:cNvSpPr/>
          <p:nvPr/>
        </p:nvSpPr>
        <p:spPr>
          <a:xfrm>
            <a:off x="671468" y="4360544"/>
            <a:ext cx="14182344" cy="27889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288E5-2A1B-4DFA-895F-C755198432DA}"/>
              </a:ext>
            </a:extLst>
          </p:cNvPr>
          <p:cNvSpPr/>
          <p:nvPr/>
        </p:nvSpPr>
        <p:spPr>
          <a:xfrm>
            <a:off x="14859000" y="4360544"/>
            <a:ext cx="14182344" cy="27889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F51883-00F7-4707-A848-DDCB26BC6A04}"/>
              </a:ext>
            </a:extLst>
          </p:cNvPr>
          <p:cNvSpPr/>
          <p:nvPr/>
        </p:nvSpPr>
        <p:spPr>
          <a:xfrm>
            <a:off x="29027482" y="4360544"/>
            <a:ext cx="14182344" cy="27889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F1DEB-46BB-4A52-B84A-4851BD3FB4E9}"/>
              </a:ext>
            </a:extLst>
          </p:cNvPr>
          <p:cNvSpPr/>
          <p:nvPr/>
        </p:nvSpPr>
        <p:spPr>
          <a:xfrm>
            <a:off x="671468" y="624330"/>
            <a:ext cx="42548263" cy="3193578"/>
          </a:xfrm>
          <a:prstGeom prst="rect">
            <a:avLst/>
          </a:prstGeom>
          <a:noFill/>
          <a:ln w="571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Vitriol in the 2020 US Presidential Election</a:t>
            </a:r>
          </a:p>
          <a:p>
            <a:pPr algn="ctr"/>
            <a:endParaRPr lang="en-US" sz="144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Shawn Chao, Sam Chinnery, Frank Gonzalez, Nyle Sykes, Evan Vogelbaum</a:t>
            </a:r>
          </a:p>
          <a:p>
            <a:pPr algn="ctr"/>
            <a:endParaRPr lang="en-US" sz="144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17.835 Machine Learning and Data Science in Politics</a:t>
            </a:r>
          </a:p>
        </p:txBody>
      </p:sp>
      <p:pic>
        <p:nvPicPr>
          <p:cNvPr id="1026" name="Picture 2" descr="MITPoliticalScience (@MITPoliSci) | Twitter">
            <a:extLst>
              <a:ext uri="{FF2B5EF4-FFF2-40B4-BE49-F238E27FC236}">
                <a16:creationId xmlns:a16="http://schemas.microsoft.com/office/drawing/2014/main" id="{2C9AF275-B5BC-438A-AF53-FC6FAD969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9" b="36824"/>
          <a:stretch/>
        </p:blipFill>
        <p:spPr bwMode="auto">
          <a:xfrm>
            <a:off x="36292137" y="1237256"/>
            <a:ext cx="6550924" cy="19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A7DE55-7376-462D-BEB8-08C06637C14C}"/>
              </a:ext>
            </a:extLst>
          </p:cNvPr>
          <p:cNvCxnSpPr>
            <a:cxnSpLocks/>
          </p:cNvCxnSpPr>
          <p:nvPr/>
        </p:nvCxnSpPr>
        <p:spPr>
          <a:xfrm>
            <a:off x="14853812" y="4360543"/>
            <a:ext cx="0" cy="2788920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B9DDD8-FE88-4AB9-8249-921FC271C496}"/>
              </a:ext>
            </a:extLst>
          </p:cNvPr>
          <p:cNvCxnSpPr/>
          <p:nvPr/>
        </p:nvCxnSpPr>
        <p:spPr>
          <a:xfrm>
            <a:off x="29041344" y="4360543"/>
            <a:ext cx="0" cy="2788920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9F3269-892C-4593-9B02-46A4AE2E51A3}"/>
              </a:ext>
            </a:extLst>
          </p:cNvPr>
          <p:cNvSpPr/>
          <p:nvPr/>
        </p:nvSpPr>
        <p:spPr>
          <a:xfrm>
            <a:off x="5407372" y="4385851"/>
            <a:ext cx="4705350" cy="11049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C22CC2-30D7-4FA8-A1DB-058F8D527FC5}"/>
              </a:ext>
            </a:extLst>
          </p:cNvPr>
          <p:cNvSpPr/>
          <p:nvPr/>
        </p:nvSpPr>
        <p:spPr>
          <a:xfrm>
            <a:off x="19594902" y="4385851"/>
            <a:ext cx="4705350" cy="11049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B2D186-B2DA-4BFB-AFE2-733A64043BFE}"/>
              </a:ext>
            </a:extLst>
          </p:cNvPr>
          <p:cNvSpPr/>
          <p:nvPr/>
        </p:nvSpPr>
        <p:spPr>
          <a:xfrm>
            <a:off x="33939462" y="4360543"/>
            <a:ext cx="4705350" cy="11049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B9B0DC-FB6E-4DB7-872B-A410C7B3B5E3}"/>
              </a:ext>
            </a:extLst>
          </p:cNvPr>
          <p:cNvSpPr/>
          <p:nvPr/>
        </p:nvSpPr>
        <p:spPr>
          <a:xfrm>
            <a:off x="5407372" y="17752693"/>
            <a:ext cx="4705350" cy="11049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BC4149-0BD8-40E7-A558-6F27F6AF9D6C}"/>
              </a:ext>
            </a:extLst>
          </p:cNvPr>
          <p:cNvSpPr/>
          <p:nvPr/>
        </p:nvSpPr>
        <p:spPr>
          <a:xfrm>
            <a:off x="19575854" y="17752693"/>
            <a:ext cx="4705350" cy="11049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D4EB0B-E57D-4697-9457-811FE366B2EF}"/>
              </a:ext>
            </a:extLst>
          </p:cNvPr>
          <p:cNvSpPr/>
          <p:nvPr/>
        </p:nvSpPr>
        <p:spPr>
          <a:xfrm>
            <a:off x="33939462" y="17752693"/>
            <a:ext cx="4705350" cy="11049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6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36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Nyle Sykes</dc:creator>
  <cp:lastModifiedBy>Nyle Sykes</cp:lastModifiedBy>
  <cp:revision>6</cp:revision>
  <dcterms:created xsi:type="dcterms:W3CDTF">2020-05-05T21:16:15Z</dcterms:created>
  <dcterms:modified xsi:type="dcterms:W3CDTF">2020-05-06T15:58:52Z</dcterms:modified>
</cp:coreProperties>
</file>