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da8dff2e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da8dff2e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da8dff2e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da8dff2e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da8dff2ef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da8dff2ef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da8dff2e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da8dff2e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da8dff2e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da8dff2e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da8dff2ef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da8dff2e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da8dff2e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da8dff2e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da8dff2e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da8dff2e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da8dff2ef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da8dff2ef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da8dff2e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da8dff2e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da8dff2e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da8dff2e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the best location for a Restaurant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Samuel Schatz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3582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Point (PP) vs Median Home Value (MHV):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475" y="455775"/>
            <a:ext cx="4984525" cy="46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3582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Housing Units (THU) vs Median Home Value (MHV):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275" y="537225"/>
            <a:ext cx="4910025" cy="449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Analyzed factors that a restaurant owner would take into consideration when opening a restaurant.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Identified many factors such as; Price Point, Population, Population Density, and many housing and income factors.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These graphs and data can be used to make a decision in which of the four cities to open a restaurant.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a location is vital for a </a:t>
            </a:r>
            <a:r>
              <a:rPr lang="en"/>
              <a:t>Restaurants Success</a:t>
            </a:r>
            <a:r>
              <a:rPr lang="en"/>
              <a:t>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location is normally the first thing Restaurant owners think about when they are about to open up a Restaurant.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is because it determine the traffic that comes into the Restaurant.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also </a:t>
            </a:r>
            <a:r>
              <a:rPr lang="en" sz="1500"/>
              <a:t>affects</a:t>
            </a:r>
            <a:r>
              <a:rPr lang="en" sz="1500"/>
              <a:t> the </a:t>
            </a:r>
            <a:r>
              <a:rPr lang="en" sz="1500"/>
              <a:t>community</a:t>
            </a:r>
            <a:r>
              <a:rPr lang="en" sz="1500"/>
              <a:t> around it by: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Bringing money into the community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Providing jobs for the community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Brings tax money into the community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and cleaning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Latitude and Longitude for each city I got it from the GeoHack tool, this is used in the mapping of the restaurants and other tools.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Population data I got it from Wikipedia are cities or counties.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Population statistics and Restaurant info I got from FourSquare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Restaurant Price Rating I got that using Google's Places API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last data source was uszipcode · PyPI package which gave me information about the zip code.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data cleaning I got </a:t>
            </a:r>
            <a:r>
              <a:rPr lang="en" sz="1500"/>
              <a:t>rid</a:t>
            </a:r>
            <a:r>
              <a:rPr lang="en" sz="1500"/>
              <a:t> of the appropriate data.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3850"/>
            <a:ext cx="3348601" cy="31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930050"/>
            <a:ext cx="3402088" cy="29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type="title"/>
          </p:nvPr>
        </p:nvSpPr>
        <p:spPr>
          <a:xfrm>
            <a:off x="527525" y="684050"/>
            <a:ext cx="851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Point of Restaurant Category per city: Part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27525" y="684050"/>
            <a:ext cx="851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Point </a:t>
            </a:r>
            <a:r>
              <a:rPr lang="en"/>
              <a:t>of Restaurant Category</a:t>
            </a:r>
            <a:r>
              <a:rPr lang="en"/>
              <a:t> per city: Part 2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86925"/>
            <a:ext cx="3251150" cy="28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06250"/>
            <a:ext cx="3436936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98675" y="56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Point of </a:t>
            </a:r>
            <a:r>
              <a:rPr lang="en"/>
              <a:t>Restaurant</a:t>
            </a:r>
            <a:r>
              <a:rPr lang="en"/>
              <a:t> Category: All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249" y="1169750"/>
            <a:ext cx="6259450" cy="37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12150" y="554225"/>
            <a:ext cx="4073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of each city: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025" y="1002875"/>
            <a:ext cx="4969484" cy="40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181400" y="1376325"/>
            <a:ext cx="4073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Density of each city: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975" y="839525"/>
            <a:ext cx="4817199" cy="39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68875" y="1304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Home Value: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150" y="991725"/>
            <a:ext cx="4881126" cy="39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