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2" r:id="rId2"/>
    <p:sldId id="287" r:id="rId3"/>
    <p:sldId id="293" r:id="rId4"/>
    <p:sldId id="292" r:id="rId5"/>
    <p:sldId id="288" r:id="rId6"/>
    <p:sldId id="289" r:id="rId7"/>
    <p:sldId id="290" r:id="rId8"/>
    <p:sldId id="291" r:id="rId9"/>
  </p:sldIdLst>
  <p:sldSz cx="12192000" cy="6858000"/>
  <p:notesSz cx="6858000" cy="9144000"/>
  <p:defaultTextStyle>
    <a:defPPr>
      <a:defRPr lang="en-US"/>
    </a:defPPr>
    <a:lvl1pPr marL="0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23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044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568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088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612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134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656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79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" id="{6DFEBBA9-C1E6-4344-BB01-94307C3AF2C5}">
          <p14:sldIdLst>
            <p14:sldId id="272"/>
            <p14:sldId id="287"/>
            <p14:sldId id="293"/>
            <p14:sldId id="292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153"/>
    <a:srgbClr val="EE0F68"/>
    <a:srgbClr val="87BB3B"/>
    <a:srgbClr val="FBCE45"/>
    <a:srgbClr val="00CAF0"/>
    <a:srgbClr val="F4A03B"/>
    <a:srgbClr val="ED7D31"/>
    <a:srgbClr val="361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4" autoAdjust="0"/>
    <p:restoredTop sz="94660"/>
  </p:normalViewPr>
  <p:slideViewPr>
    <p:cSldViewPr>
      <p:cViewPr varScale="1">
        <p:scale>
          <a:sx n="81" d="100"/>
          <a:sy n="81" d="100"/>
        </p:scale>
        <p:origin x="662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75C80-C7D2-43B4-BCD4-C4F399135DE5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8E4F5-3F91-4650-82F8-9EABCFF16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7037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3F76A-BA1F-46B7-B0A1-EE4F31F42EF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47B8C-5F1F-434B-B463-303C989C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722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23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044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568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088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612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134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656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79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3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4585-BE45-4742-B5E3-498DEBEE5D3B}" type="datetime1">
              <a:rPr lang="en-US" altLang="zh-CN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A4A6-A042-46D2-AA8D-CB7B7C602BD8}" type="datetime1">
              <a:rPr lang="en-US" altLang="zh-CN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任意多边形 11">
            <a:extLst>
              <a:ext uri="{FF2B5EF4-FFF2-40B4-BE49-F238E27FC236}">
                <a16:creationId xmlns:a16="http://schemas.microsoft.com/office/drawing/2014/main" id="{B8776532-6781-4245-A13F-E65B734E90D5}"/>
              </a:ext>
            </a:extLst>
          </p:cNvPr>
          <p:cNvSpPr/>
          <p:nvPr userDrawn="1"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" name="平行四边形 13">
            <a:extLst>
              <a:ext uri="{FF2B5EF4-FFF2-40B4-BE49-F238E27FC236}">
                <a16:creationId xmlns:a16="http://schemas.microsoft.com/office/drawing/2014/main" id="{A0ECDF0D-EE3C-4845-B13D-40FE114B6968}"/>
              </a:ext>
            </a:extLst>
          </p:cNvPr>
          <p:cNvSpPr/>
          <p:nvPr userDrawn="1"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864D-FF29-44FF-99E9-48ACB1AD4E4B}" type="datetime1">
              <a:rPr lang="en-US" altLang="zh-CN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任意多边形 11">
            <a:extLst>
              <a:ext uri="{FF2B5EF4-FFF2-40B4-BE49-F238E27FC236}">
                <a16:creationId xmlns:a16="http://schemas.microsoft.com/office/drawing/2014/main" id="{18F83E3E-E9E3-42A3-A5DE-A3A9C13D7EBE}"/>
              </a:ext>
            </a:extLst>
          </p:cNvPr>
          <p:cNvSpPr/>
          <p:nvPr userDrawn="1"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" name="平行四边形 13">
            <a:extLst>
              <a:ext uri="{FF2B5EF4-FFF2-40B4-BE49-F238E27FC236}">
                <a16:creationId xmlns:a16="http://schemas.microsoft.com/office/drawing/2014/main" id="{42D56AE5-E4BB-4D53-8604-F3E57A2528EC}"/>
              </a:ext>
            </a:extLst>
          </p:cNvPr>
          <p:cNvSpPr/>
          <p:nvPr userDrawn="1"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96CB-66B0-4DA5-819B-AB5C3A1769D8}" type="datetime1">
              <a:rPr lang="en-US" altLang="zh-CN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任意多边形 11">
            <a:extLst>
              <a:ext uri="{FF2B5EF4-FFF2-40B4-BE49-F238E27FC236}">
                <a16:creationId xmlns:a16="http://schemas.microsoft.com/office/drawing/2014/main" id="{025269BC-71F3-412A-B84B-7A60D860D327}"/>
              </a:ext>
            </a:extLst>
          </p:cNvPr>
          <p:cNvSpPr/>
          <p:nvPr userDrawn="1"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9" name="平行四边形 13">
            <a:extLst>
              <a:ext uri="{FF2B5EF4-FFF2-40B4-BE49-F238E27FC236}">
                <a16:creationId xmlns:a16="http://schemas.microsoft.com/office/drawing/2014/main" id="{4B16FD48-097B-4C15-BFD3-DF9420DCEC86}"/>
              </a:ext>
            </a:extLst>
          </p:cNvPr>
          <p:cNvSpPr/>
          <p:nvPr userDrawn="1"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2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4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56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08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6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13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65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17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CC2B-8DFC-44EC-A872-3D000D882DFD}" type="datetime1">
              <a:rPr lang="en-US" altLang="zh-CN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任意多边形 11">
            <a:extLst>
              <a:ext uri="{FF2B5EF4-FFF2-40B4-BE49-F238E27FC236}">
                <a16:creationId xmlns:a16="http://schemas.microsoft.com/office/drawing/2014/main" id="{8441A286-8125-4D39-B97B-88ACC24FCCC8}"/>
              </a:ext>
            </a:extLst>
          </p:cNvPr>
          <p:cNvSpPr/>
          <p:nvPr userDrawn="1"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" name="平行四边形 13">
            <a:extLst>
              <a:ext uri="{FF2B5EF4-FFF2-40B4-BE49-F238E27FC236}">
                <a16:creationId xmlns:a16="http://schemas.microsoft.com/office/drawing/2014/main" id="{1FAB61E9-834F-42D8-B353-556AA2F73EB0}"/>
              </a:ext>
            </a:extLst>
          </p:cNvPr>
          <p:cNvSpPr/>
          <p:nvPr userDrawn="1"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E9D1-D93E-4D63-B230-B15FD92C055C}" type="datetime1">
              <a:rPr lang="en-US" altLang="zh-CN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任意多边形 11">
            <a:extLst>
              <a:ext uri="{FF2B5EF4-FFF2-40B4-BE49-F238E27FC236}">
                <a16:creationId xmlns:a16="http://schemas.microsoft.com/office/drawing/2014/main" id="{BF368A86-9D15-41A8-A37F-207C3019BD60}"/>
              </a:ext>
            </a:extLst>
          </p:cNvPr>
          <p:cNvSpPr/>
          <p:nvPr userDrawn="1"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9" name="平行四边形 13">
            <a:extLst>
              <a:ext uri="{FF2B5EF4-FFF2-40B4-BE49-F238E27FC236}">
                <a16:creationId xmlns:a16="http://schemas.microsoft.com/office/drawing/2014/main" id="{14B6BCD3-0A5A-49EF-9F77-09582F4285E0}"/>
              </a:ext>
            </a:extLst>
          </p:cNvPr>
          <p:cNvSpPr/>
          <p:nvPr userDrawn="1"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23" indent="0">
              <a:buNone/>
              <a:defRPr sz="2667" b="1"/>
            </a:lvl2pPr>
            <a:lvl3pPr marL="1219044" indent="0">
              <a:buNone/>
              <a:defRPr sz="2400" b="1"/>
            </a:lvl3pPr>
            <a:lvl4pPr marL="1828568" indent="0">
              <a:buNone/>
              <a:defRPr sz="2133" b="1"/>
            </a:lvl4pPr>
            <a:lvl5pPr marL="2438088" indent="0">
              <a:buNone/>
              <a:defRPr sz="2133" b="1"/>
            </a:lvl5pPr>
            <a:lvl6pPr marL="3047612" indent="0">
              <a:buNone/>
              <a:defRPr sz="2133" b="1"/>
            </a:lvl6pPr>
            <a:lvl7pPr marL="3657134" indent="0">
              <a:buNone/>
              <a:defRPr sz="2133" b="1"/>
            </a:lvl7pPr>
            <a:lvl8pPr marL="4266656" indent="0">
              <a:buNone/>
              <a:defRPr sz="2133" b="1"/>
            </a:lvl8pPr>
            <a:lvl9pPr marL="487617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23" indent="0">
              <a:buNone/>
              <a:defRPr sz="2667" b="1"/>
            </a:lvl2pPr>
            <a:lvl3pPr marL="1219044" indent="0">
              <a:buNone/>
              <a:defRPr sz="2400" b="1"/>
            </a:lvl3pPr>
            <a:lvl4pPr marL="1828568" indent="0">
              <a:buNone/>
              <a:defRPr sz="2133" b="1"/>
            </a:lvl4pPr>
            <a:lvl5pPr marL="2438088" indent="0">
              <a:buNone/>
              <a:defRPr sz="2133" b="1"/>
            </a:lvl5pPr>
            <a:lvl6pPr marL="3047612" indent="0">
              <a:buNone/>
              <a:defRPr sz="2133" b="1"/>
            </a:lvl6pPr>
            <a:lvl7pPr marL="3657134" indent="0">
              <a:buNone/>
              <a:defRPr sz="2133" b="1"/>
            </a:lvl7pPr>
            <a:lvl8pPr marL="4266656" indent="0">
              <a:buNone/>
              <a:defRPr sz="2133" b="1"/>
            </a:lvl8pPr>
            <a:lvl9pPr marL="487617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484C-9EEE-4C62-B293-577148621EED}" type="datetime1">
              <a:rPr lang="en-US" altLang="zh-CN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任意多边形 11">
            <a:extLst>
              <a:ext uri="{FF2B5EF4-FFF2-40B4-BE49-F238E27FC236}">
                <a16:creationId xmlns:a16="http://schemas.microsoft.com/office/drawing/2014/main" id="{9E8998A9-3F2B-4A4E-85FE-74037459F15F}"/>
              </a:ext>
            </a:extLst>
          </p:cNvPr>
          <p:cNvSpPr/>
          <p:nvPr userDrawn="1"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11" name="平行四边形 13">
            <a:extLst>
              <a:ext uri="{FF2B5EF4-FFF2-40B4-BE49-F238E27FC236}">
                <a16:creationId xmlns:a16="http://schemas.microsoft.com/office/drawing/2014/main" id="{414A5E17-A208-484F-98BF-6CA6B8D50FF7}"/>
              </a:ext>
            </a:extLst>
          </p:cNvPr>
          <p:cNvSpPr/>
          <p:nvPr userDrawn="1"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2738-2A6A-45C7-94DA-DF6608EE8F69}" type="datetime1">
              <a:rPr lang="en-US" altLang="zh-CN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任意多边形 11">
            <a:extLst>
              <a:ext uri="{FF2B5EF4-FFF2-40B4-BE49-F238E27FC236}">
                <a16:creationId xmlns:a16="http://schemas.microsoft.com/office/drawing/2014/main" id="{5E8DCFC6-E478-4148-9B44-0514EC47812B}"/>
              </a:ext>
            </a:extLst>
          </p:cNvPr>
          <p:cNvSpPr/>
          <p:nvPr userDrawn="1"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7" name="平行四边形 13">
            <a:extLst>
              <a:ext uri="{FF2B5EF4-FFF2-40B4-BE49-F238E27FC236}">
                <a16:creationId xmlns:a16="http://schemas.microsoft.com/office/drawing/2014/main" id="{C711274C-A742-4A19-9171-9E23AFA2E0DE}"/>
              </a:ext>
            </a:extLst>
          </p:cNvPr>
          <p:cNvSpPr/>
          <p:nvPr userDrawn="1"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AFBE-5D93-4CED-AD72-FA993204B447}" type="datetime1">
              <a:rPr lang="en-US" altLang="zh-CN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任意多边形 11">
            <a:extLst>
              <a:ext uri="{FF2B5EF4-FFF2-40B4-BE49-F238E27FC236}">
                <a16:creationId xmlns:a16="http://schemas.microsoft.com/office/drawing/2014/main" id="{141DEB9F-FE96-4DED-8E98-B687C7E17497}"/>
              </a:ext>
            </a:extLst>
          </p:cNvPr>
          <p:cNvSpPr/>
          <p:nvPr userDrawn="1"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6" name="平行四边形 13">
            <a:extLst>
              <a:ext uri="{FF2B5EF4-FFF2-40B4-BE49-F238E27FC236}">
                <a16:creationId xmlns:a16="http://schemas.microsoft.com/office/drawing/2014/main" id="{50207B6F-D5E2-4F9E-9888-45DF7A2C4C03}"/>
              </a:ext>
            </a:extLst>
          </p:cNvPr>
          <p:cNvSpPr/>
          <p:nvPr userDrawn="1"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7" name="平行四边形 12">
            <a:extLst>
              <a:ext uri="{FF2B5EF4-FFF2-40B4-BE49-F238E27FC236}">
                <a16:creationId xmlns:a16="http://schemas.microsoft.com/office/drawing/2014/main" id="{BF979E5A-427F-447C-9A41-8A575DB34952}"/>
              </a:ext>
            </a:extLst>
          </p:cNvPr>
          <p:cNvSpPr/>
          <p:nvPr userDrawn="1"/>
        </p:nvSpPr>
        <p:spPr>
          <a:xfrm>
            <a:off x="10778395" y="168019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" name="平行四边形 13">
            <a:extLst>
              <a:ext uri="{FF2B5EF4-FFF2-40B4-BE49-F238E27FC236}">
                <a16:creationId xmlns:a16="http://schemas.microsoft.com/office/drawing/2014/main" id="{4EA3B5CF-2EDE-423A-98D7-483B05A44D73}"/>
              </a:ext>
            </a:extLst>
          </p:cNvPr>
          <p:cNvSpPr/>
          <p:nvPr userDrawn="1"/>
        </p:nvSpPr>
        <p:spPr>
          <a:xfrm>
            <a:off x="9648397" y="168019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10" name="Parallelogram 33">
            <a:extLst>
              <a:ext uri="{FF2B5EF4-FFF2-40B4-BE49-F238E27FC236}">
                <a16:creationId xmlns:a16="http://schemas.microsoft.com/office/drawing/2014/main" id="{F806EF7D-B023-4EBB-ADB5-9A0C2315C6F9}"/>
              </a:ext>
            </a:extLst>
          </p:cNvPr>
          <p:cNvSpPr/>
          <p:nvPr userDrawn="1"/>
        </p:nvSpPr>
        <p:spPr>
          <a:xfrm>
            <a:off x="407368" y="1"/>
            <a:ext cx="504056" cy="836711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DB194D32-899B-4972-9EA6-A0DEB8D68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5440" y="169978"/>
            <a:ext cx="8424688" cy="594726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23" indent="0">
              <a:buNone/>
              <a:defRPr sz="1600"/>
            </a:lvl2pPr>
            <a:lvl3pPr marL="1219044" indent="0">
              <a:buNone/>
              <a:defRPr sz="1333"/>
            </a:lvl3pPr>
            <a:lvl4pPr marL="1828568" indent="0">
              <a:buNone/>
              <a:defRPr sz="1200"/>
            </a:lvl4pPr>
            <a:lvl5pPr marL="2438088" indent="0">
              <a:buNone/>
              <a:defRPr sz="1200"/>
            </a:lvl5pPr>
            <a:lvl6pPr marL="3047612" indent="0">
              <a:buNone/>
              <a:defRPr sz="1200"/>
            </a:lvl6pPr>
            <a:lvl7pPr marL="3657134" indent="0">
              <a:buNone/>
              <a:defRPr sz="1200"/>
            </a:lvl7pPr>
            <a:lvl8pPr marL="4266656" indent="0">
              <a:buNone/>
              <a:defRPr sz="1200"/>
            </a:lvl8pPr>
            <a:lvl9pPr marL="487617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E6E8-334F-415C-802A-DB98F162160E}" type="datetime1">
              <a:rPr lang="en-US" altLang="zh-CN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任意多边形 11">
            <a:extLst>
              <a:ext uri="{FF2B5EF4-FFF2-40B4-BE49-F238E27FC236}">
                <a16:creationId xmlns:a16="http://schemas.microsoft.com/office/drawing/2014/main" id="{3C57E9A0-59C5-487A-8476-E1C7F1A9FAFB}"/>
              </a:ext>
            </a:extLst>
          </p:cNvPr>
          <p:cNvSpPr/>
          <p:nvPr userDrawn="1"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9" name="平行四边形 13">
            <a:extLst>
              <a:ext uri="{FF2B5EF4-FFF2-40B4-BE49-F238E27FC236}">
                <a16:creationId xmlns:a16="http://schemas.microsoft.com/office/drawing/2014/main" id="{D90B56BC-44C4-4DC9-87C3-2E3EE2A9A07E}"/>
              </a:ext>
            </a:extLst>
          </p:cNvPr>
          <p:cNvSpPr/>
          <p:nvPr userDrawn="1"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23" indent="0">
              <a:buNone/>
              <a:defRPr sz="3733"/>
            </a:lvl2pPr>
            <a:lvl3pPr marL="1219044" indent="0">
              <a:buNone/>
              <a:defRPr sz="3200"/>
            </a:lvl3pPr>
            <a:lvl4pPr marL="1828568" indent="0">
              <a:buNone/>
              <a:defRPr sz="2667"/>
            </a:lvl4pPr>
            <a:lvl5pPr marL="2438088" indent="0">
              <a:buNone/>
              <a:defRPr sz="2667"/>
            </a:lvl5pPr>
            <a:lvl6pPr marL="3047612" indent="0">
              <a:buNone/>
              <a:defRPr sz="2667"/>
            </a:lvl6pPr>
            <a:lvl7pPr marL="3657134" indent="0">
              <a:buNone/>
              <a:defRPr sz="2667"/>
            </a:lvl7pPr>
            <a:lvl8pPr marL="4266656" indent="0">
              <a:buNone/>
              <a:defRPr sz="2667"/>
            </a:lvl8pPr>
            <a:lvl9pPr marL="4876179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23" indent="0">
              <a:buNone/>
              <a:defRPr sz="1600"/>
            </a:lvl2pPr>
            <a:lvl3pPr marL="1219044" indent="0">
              <a:buNone/>
              <a:defRPr sz="1333"/>
            </a:lvl3pPr>
            <a:lvl4pPr marL="1828568" indent="0">
              <a:buNone/>
              <a:defRPr sz="1200"/>
            </a:lvl4pPr>
            <a:lvl5pPr marL="2438088" indent="0">
              <a:buNone/>
              <a:defRPr sz="1200"/>
            </a:lvl5pPr>
            <a:lvl6pPr marL="3047612" indent="0">
              <a:buNone/>
              <a:defRPr sz="1200"/>
            </a:lvl6pPr>
            <a:lvl7pPr marL="3657134" indent="0">
              <a:buNone/>
              <a:defRPr sz="1200"/>
            </a:lvl7pPr>
            <a:lvl8pPr marL="4266656" indent="0">
              <a:buNone/>
              <a:defRPr sz="1200"/>
            </a:lvl8pPr>
            <a:lvl9pPr marL="487617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9C72-B80E-4ADB-9370-7A3C59A03291}" type="datetime1">
              <a:rPr lang="en-US" altLang="zh-CN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任意多边形 11">
            <a:extLst>
              <a:ext uri="{FF2B5EF4-FFF2-40B4-BE49-F238E27FC236}">
                <a16:creationId xmlns:a16="http://schemas.microsoft.com/office/drawing/2014/main" id="{F6818739-46AE-492C-8E1B-726C7148A084}"/>
              </a:ext>
            </a:extLst>
          </p:cNvPr>
          <p:cNvSpPr/>
          <p:nvPr userDrawn="1"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9" name="平行四边形 13">
            <a:extLst>
              <a:ext uri="{FF2B5EF4-FFF2-40B4-BE49-F238E27FC236}">
                <a16:creationId xmlns:a16="http://schemas.microsoft.com/office/drawing/2014/main" id="{5E1F6EB7-34C6-421F-A741-3315DC1082A0}"/>
              </a:ext>
            </a:extLst>
          </p:cNvPr>
          <p:cNvSpPr/>
          <p:nvPr userDrawn="1"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1" tIns="45716" rIns="91431" bIns="4571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18D9-831A-43A7-87BC-34E8CCD46F35}" type="datetime1">
              <a:rPr lang="en-US" altLang="zh-CN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E6DAAD5A-A107-4CDF-9ED6-286D4EBCB40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07437" y="1412778"/>
            <a:ext cx="10488084" cy="4195233"/>
            <a:chOff x="460" y="1187"/>
            <a:chExt cx="4955" cy="1982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D15DE476-AEA0-454C-9413-509F8431A90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E151739-C9ED-48DC-B176-606F49FC1438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F6134D-C301-4295-8275-23669658CF8A}"/>
                </a:ext>
              </a:extLst>
            </p:cNvPr>
            <p:cNvSpPr>
              <a:spLocks/>
            </p:cNvSpPr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1339985-317D-4AF0-9139-1A7F14FB6E4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59E457E-715E-4559-9915-75A56D2E86C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BB679DA-FD5C-4C4D-A6CF-07823D3EF5FE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6E38582-6451-4424-A988-A192E4CA3B72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9F662D0B-7B56-49A9-8500-186E1C8D8ECC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5CCB91A-9CB5-4B61-A8B4-0398CAAE06F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8FA81552-92F3-4E2C-83FB-EE3260E2C1C7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A143490F-80B4-4692-88F9-D55ED36E3F02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2D1B786-C0D4-4503-8359-CA7E7B50FCA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B2A45863-E910-4177-8CAD-FA29D3F2258B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5E24CE7B-13CC-4E3A-B508-2B1A38CEBABA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E98C8D7B-2D67-4E74-8B8C-399E0C998F4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94034FAC-43B2-4190-A404-0A1A762FAAE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0DED600D-06E7-4469-9FDC-94276BC6080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BBD21BAE-12D5-44E7-8549-A5B72B35450A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1FB9C6DE-C5FF-499C-A1BA-3E9128B96E4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A2ECC900-E877-4EC7-9403-5154DF94BC2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B10CDE15-BB7F-42D4-952E-F776E5F3B68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65E92E0F-4D1F-4685-BED0-A49FF8760782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70F8E2F8-BF54-40B1-9B13-8DC0B931E3C7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811F90B5-A2B7-4079-8A73-92B6448C10A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C8B39FDB-3D9F-4392-8F1B-C3BCDE7EE96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8F294435-58B3-4E28-8CBC-B16452BF2BD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99FD0FA1-573E-4BE3-A88A-F188D47C4B97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1F759F7D-49C7-4A4B-9274-35ECA5F5637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EFAD229B-3FE8-4C2A-B201-67418273B03B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A5BEE16A-AE17-4303-ADE7-2FA7AF0DE3A7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F86E0302-03CB-44E0-9448-F0475EB38C8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502DB59B-10E8-48A3-B299-CECAD82A78D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2C9F525F-53B7-4419-93B7-A9AB2FD2A68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68BBC3EE-3E6F-4964-9384-16A0CEF6089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C1A264EE-6C3B-4730-A7B0-CBF37505D4E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D47F0621-47D5-470F-9678-D41650E2F54C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id="{5FB4D4AB-ECF2-48F3-BBF7-839BAE24D2D2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F254422B-AD7B-489F-A794-74D42BD0FBA8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685A6273-F010-40BB-8E56-66B7A0EBA01B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8D32C167-4342-48EE-8367-AB7F6293C72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9EF5D7D4-45D6-4B09-85F1-E667DFB0C3FA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53A06995-6949-4B02-A4E7-0937D13F9767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8684E25B-9283-43C7-B502-2974FE66EC3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A155D6BA-C56F-4684-ACB3-4BBC53DE734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1C153776-C60C-40B1-BCE2-3854AC682F3A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49">
              <a:extLst>
                <a:ext uri="{FF2B5EF4-FFF2-40B4-BE49-F238E27FC236}">
                  <a16:creationId xmlns:a16="http://schemas.microsoft.com/office/drawing/2014/main" id="{4706F452-8998-4C56-9D93-7918D794814C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50">
              <a:extLst>
                <a:ext uri="{FF2B5EF4-FFF2-40B4-BE49-F238E27FC236}">
                  <a16:creationId xmlns:a16="http://schemas.microsoft.com/office/drawing/2014/main" id="{64B00D18-18EB-484F-A7A4-49F7DF2F283C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4B395E18-5989-4DCD-B72B-9FE9B4D3160B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1254087D-D66C-4AB5-AE46-9CAFB63D135E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0754ABEC-FFB4-4C4B-96C0-EF4D8FD8BCB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0D75C495-9601-480C-930E-7CFF3381AC6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55">
              <a:extLst>
                <a:ext uri="{FF2B5EF4-FFF2-40B4-BE49-F238E27FC236}">
                  <a16:creationId xmlns:a16="http://schemas.microsoft.com/office/drawing/2014/main" id="{AF7813A1-9671-4B5B-8E5A-5DFAB42B83B8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9A1D9CC3-8D31-4552-8D3B-34816CEC406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57">
              <a:extLst>
                <a:ext uri="{FF2B5EF4-FFF2-40B4-BE49-F238E27FC236}">
                  <a16:creationId xmlns:a16="http://schemas.microsoft.com/office/drawing/2014/main" id="{C1CBD3B4-70E7-4045-AFFC-E1ABDCAE392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58">
              <a:extLst>
                <a:ext uri="{FF2B5EF4-FFF2-40B4-BE49-F238E27FC236}">
                  <a16:creationId xmlns:a16="http://schemas.microsoft.com/office/drawing/2014/main" id="{063A30AB-B135-4C00-B865-B827B6212D4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59">
              <a:extLst>
                <a:ext uri="{FF2B5EF4-FFF2-40B4-BE49-F238E27FC236}">
                  <a16:creationId xmlns:a16="http://schemas.microsoft.com/office/drawing/2014/main" id="{3AECB93A-5862-474E-960D-C0F492AE7B3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60">
              <a:extLst>
                <a:ext uri="{FF2B5EF4-FFF2-40B4-BE49-F238E27FC236}">
                  <a16:creationId xmlns:a16="http://schemas.microsoft.com/office/drawing/2014/main" id="{0056EBA5-F24D-4554-8869-AF152DE78CEB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61">
              <a:extLst>
                <a:ext uri="{FF2B5EF4-FFF2-40B4-BE49-F238E27FC236}">
                  <a16:creationId xmlns:a16="http://schemas.microsoft.com/office/drawing/2014/main" id="{86733FBB-09F4-4753-B5A2-D2B1C5B1F90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62">
              <a:extLst>
                <a:ext uri="{FF2B5EF4-FFF2-40B4-BE49-F238E27FC236}">
                  <a16:creationId xmlns:a16="http://schemas.microsoft.com/office/drawing/2014/main" id="{08446FE3-7D83-4023-A8F9-6FC9536DCB77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63">
              <a:extLst>
                <a:ext uri="{FF2B5EF4-FFF2-40B4-BE49-F238E27FC236}">
                  <a16:creationId xmlns:a16="http://schemas.microsoft.com/office/drawing/2014/main" id="{FA07D47C-B85E-4CC9-8A61-E9ECBE635FCC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64">
              <a:extLst>
                <a:ext uri="{FF2B5EF4-FFF2-40B4-BE49-F238E27FC236}">
                  <a16:creationId xmlns:a16="http://schemas.microsoft.com/office/drawing/2014/main" id="{93345EF8-5E66-4526-BB57-D3DC9E026A28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65">
              <a:extLst>
                <a:ext uri="{FF2B5EF4-FFF2-40B4-BE49-F238E27FC236}">
                  <a16:creationId xmlns:a16="http://schemas.microsoft.com/office/drawing/2014/main" id="{9E83BA55-414B-4DDE-A5A2-F1B4BFD6F96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66">
              <a:extLst>
                <a:ext uri="{FF2B5EF4-FFF2-40B4-BE49-F238E27FC236}">
                  <a16:creationId xmlns:a16="http://schemas.microsoft.com/office/drawing/2014/main" id="{1C3661E2-F10F-4F69-8CE1-D3DD7FC765F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67">
              <a:extLst>
                <a:ext uri="{FF2B5EF4-FFF2-40B4-BE49-F238E27FC236}">
                  <a16:creationId xmlns:a16="http://schemas.microsoft.com/office/drawing/2014/main" id="{04A768EA-9CD7-4C57-8762-7D807CEB8D5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68">
              <a:extLst>
                <a:ext uri="{FF2B5EF4-FFF2-40B4-BE49-F238E27FC236}">
                  <a16:creationId xmlns:a16="http://schemas.microsoft.com/office/drawing/2014/main" id="{A40F2850-325B-467A-999A-F8D968F6DB8B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69">
              <a:extLst>
                <a:ext uri="{FF2B5EF4-FFF2-40B4-BE49-F238E27FC236}">
                  <a16:creationId xmlns:a16="http://schemas.microsoft.com/office/drawing/2014/main" id="{9264B353-7D6E-4493-96C0-54495AA3AC8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70">
              <a:extLst>
                <a:ext uri="{FF2B5EF4-FFF2-40B4-BE49-F238E27FC236}">
                  <a16:creationId xmlns:a16="http://schemas.microsoft.com/office/drawing/2014/main" id="{BD17C4E9-6EBC-4785-B854-B0C0E128050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71">
              <a:extLst>
                <a:ext uri="{FF2B5EF4-FFF2-40B4-BE49-F238E27FC236}">
                  <a16:creationId xmlns:a16="http://schemas.microsoft.com/office/drawing/2014/main" id="{1AAEEEB6-45CC-436E-BBC0-FE9EBDA89D2A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72">
              <a:extLst>
                <a:ext uri="{FF2B5EF4-FFF2-40B4-BE49-F238E27FC236}">
                  <a16:creationId xmlns:a16="http://schemas.microsoft.com/office/drawing/2014/main" id="{5E761143-1D14-47AE-95E7-117EE902640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73">
              <a:extLst>
                <a:ext uri="{FF2B5EF4-FFF2-40B4-BE49-F238E27FC236}">
                  <a16:creationId xmlns:a16="http://schemas.microsoft.com/office/drawing/2014/main" id="{CB7FAAED-68C4-481D-997A-9414AD58F552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8" name="Freeform 74">
              <a:extLst>
                <a:ext uri="{FF2B5EF4-FFF2-40B4-BE49-F238E27FC236}">
                  <a16:creationId xmlns:a16="http://schemas.microsoft.com/office/drawing/2014/main" id="{6E07272B-3CAD-4A6E-A644-B6E7E49652B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9" name="Freeform 75">
              <a:extLst>
                <a:ext uri="{FF2B5EF4-FFF2-40B4-BE49-F238E27FC236}">
                  <a16:creationId xmlns:a16="http://schemas.microsoft.com/office/drawing/2014/main" id="{4CC07C6D-F795-4A77-80A0-8AEABF92034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0" name="Freeform 76">
              <a:extLst>
                <a:ext uri="{FF2B5EF4-FFF2-40B4-BE49-F238E27FC236}">
                  <a16:creationId xmlns:a16="http://schemas.microsoft.com/office/drawing/2014/main" id="{5B7F669D-99E3-42BC-9583-82BC8B3E1472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1" name="Freeform 77">
              <a:extLst>
                <a:ext uri="{FF2B5EF4-FFF2-40B4-BE49-F238E27FC236}">
                  <a16:creationId xmlns:a16="http://schemas.microsoft.com/office/drawing/2014/main" id="{E63E1B2D-AEE5-48A4-9BE5-3ADBD72B5F4E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78">
              <a:extLst>
                <a:ext uri="{FF2B5EF4-FFF2-40B4-BE49-F238E27FC236}">
                  <a16:creationId xmlns:a16="http://schemas.microsoft.com/office/drawing/2014/main" id="{741E43FE-36E3-4438-823C-EEDCB5F0A49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3" name="Freeform 79">
              <a:extLst>
                <a:ext uri="{FF2B5EF4-FFF2-40B4-BE49-F238E27FC236}">
                  <a16:creationId xmlns:a16="http://schemas.microsoft.com/office/drawing/2014/main" id="{4CF62873-C9DE-4979-97FE-8AEF3C5779B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80">
              <a:extLst>
                <a:ext uri="{FF2B5EF4-FFF2-40B4-BE49-F238E27FC236}">
                  <a16:creationId xmlns:a16="http://schemas.microsoft.com/office/drawing/2014/main" id="{F9B78AB6-7036-44D8-A00A-45FE4A546F2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81">
              <a:extLst>
                <a:ext uri="{FF2B5EF4-FFF2-40B4-BE49-F238E27FC236}">
                  <a16:creationId xmlns:a16="http://schemas.microsoft.com/office/drawing/2014/main" id="{538026B8-66B8-469E-AC18-DCF9BE11D1D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6" name="Freeform 82">
              <a:extLst>
                <a:ext uri="{FF2B5EF4-FFF2-40B4-BE49-F238E27FC236}">
                  <a16:creationId xmlns:a16="http://schemas.microsoft.com/office/drawing/2014/main" id="{8B5AAAB5-A97E-4D13-9DDF-249CE55A78AB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7" name="Freeform 83">
              <a:extLst>
                <a:ext uri="{FF2B5EF4-FFF2-40B4-BE49-F238E27FC236}">
                  <a16:creationId xmlns:a16="http://schemas.microsoft.com/office/drawing/2014/main" id="{FE8C3747-AD8C-439B-9015-718BF6FA4B78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8" name="Freeform 84">
              <a:extLst>
                <a:ext uri="{FF2B5EF4-FFF2-40B4-BE49-F238E27FC236}">
                  <a16:creationId xmlns:a16="http://schemas.microsoft.com/office/drawing/2014/main" id="{4F172AF3-487A-4AC3-AB7D-2E88B89E3E2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9" name="Freeform 85">
              <a:extLst>
                <a:ext uri="{FF2B5EF4-FFF2-40B4-BE49-F238E27FC236}">
                  <a16:creationId xmlns:a16="http://schemas.microsoft.com/office/drawing/2014/main" id="{B65EF2FD-55F9-4971-9A66-E96BC29B897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86">
              <a:extLst>
                <a:ext uri="{FF2B5EF4-FFF2-40B4-BE49-F238E27FC236}">
                  <a16:creationId xmlns:a16="http://schemas.microsoft.com/office/drawing/2014/main" id="{8847F3DD-6CF2-46EF-BDF7-B3095201334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87">
              <a:extLst>
                <a:ext uri="{FF2B5EF4-FFF2-40B4-BE49-F238E27FC236}">
                  <a16:creationId xmlns:a16="http://schemas.microsoft.com/office/drawing/2014/main" id="{1C49574E-5E6B-44AB-B3CC-6CD9C7FB33AE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88">
              <a:extLst>
                <a:ext uri="{FF2B5EF4-FFF2-40B4-BE49-F238E27FC236}">
                  <a16:creationId xmlns:a16="http://schemas.microsoft.com/office/drawing/2014/main" id="{4AEF7036-4D91-4D0A-B3F3-7A0D423CC69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89">
              <a:extLst>
                <a:ext uri="{FF2B5EF4-FFF2-40B4-BE49-F238E27FC236}">
                  <a16:creationId xmlns:a16="http://schemas.microsoft.com/office/drawing/2014/main" id="{CA9EAE34-8543-4416-9905-5C2D85258DD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90">
              <a:extLst>
                <a:ext uri="{FF2B5EF4-FFF2-40B4-BE49-F238E27FC236}">
                  <a16:creationId xmlns:a16="http://schemas.microsoft.com/office/drawing/2014/main" id="{9FA55AFA-9046-4A69-9C6A-E731F9521CA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91">
              <a:extLst>
                <a:ext uri="{FF2B5EF4-FFF2-40B4-BE49-F238E27FC236}">
                  <a16:creationId xmlns:a16="http://schemas.microsoft.com/office/drawing/2014/main" id="{BACC2D93-7C63-4027-BD5E-DE6E954DD36B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92">
              <a:extLst>
                <a:ext uri="{FF2B5EF4-FFF2-40B4-BE49-F238E27FC236}">
                  <a16:creationId xmlns:a16="http://schemas.microsoft.com/office/drawing/2014/main" id="{C494B4A0-5F84-432C-8324-8FE8C56EAF1B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93">
              <a:extLst>
                <a:ext uri="{FF2B5EF4-FFF2-40B4-BE49-F238E27FC236}">
                  <a16:creationId xmlns:a16="http://schemas.microsoft.com/office/drawing/2014/main" id="{F4371881-F699-4270-80B4-49A76017C23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94">
              <a:extLst>
                <a:ext uri="{FF2B5EF4-FFF2-40B4-BE49-F238E27FC236}">
                  <a16:creationId xmlns:a16="http://schemas.microsoft.com/office/drawing/2014/main" id="{50958D70-9F6E-46E1-8FB0-5A2FD8E8FFA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95">
              <a:extLst>
                <a:ext uri="{FF2B5EF4-FFF2-40B4-BE49-F238E27FC236}">
                  <a16:creationId xmlns:a16="http://schemas.microsoft.com/office/drawing/2014/main" id="{1322D142-4350-4B0C-BB0B-6FFFEAE352A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96">
              <a:extLst>
                <a:ext uri="{FF2B5EF4-FFF2-40B4-BE49-F238E27FC236}">
                  <a16:creationId xmlns:a16="http://schemas.microsoft.com/office/drawing/2014/main" id="{58AC5980-FD62-42BE-B7BD-AB3B5E7663B7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97">
              <a:extLst>
                <a:ext uri="{FF2B5EF4-FFF2-40B4-BE49-F238E27FC236}">
                  <a16:creationId xmlns:a16="http://schemas.microsoft.com/office/drawing/2014/main" id="{3A63EFD8-C30F-4224-BA2C-0004C4F57ACA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98">
              <a:extLst>
                <a:ext uri="{FF2B5EF4-FFF2-40B4-BE49-F238E27FC236}">
                  <a16:creationId xmlns:a16="http://schemas.microsoft.com/office/drawing/2014/main" id="{12342F30-3FDF-4973-BC32-AC6A15D4B682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99">
              <a:extLst>
                <a:ext uri="{FF2B5EF4-FFF2-40B4-BE49-F238E27FC236}">
                  <a16:creationId xmlns:a16="http://schemas.microsoft.com/office/drawing/2014/main" id="{88849824-7136-4E72-B913-85D23FC47928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100">
              <a:extLst>
                <a:ext uri="{FF2B5EF4-FFF2-40B4-BE49-F238E27FC236}">
                  <a16:creationId xmlns:a16="http://schemas.microsoft.com/office/drawing/2014/main" id="{B5BA55D5-FEE6-40DD-9B42-9AB3ADD5AA9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101">
              <a:extLst>
                <a:ext uri="{FF2B5EF4-FFF2-40B4-BE49-F238E27FC236}">
                  <a16:creationId xmlns:a16="http://schemas.microsoft.com/office/drawing/2014/main" id="{19420AE5-F765-4D62-A308-5A0B3CE9727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102">
              <a:extLst>
                <a:ext uri="{FF2B5EF4-FFF2-40B4-BE49-F238E27FC236}">
                  <a16:creationId xmlns:a16="http://schemas.microsoft.com/office/drawing/2014/main" id="{A9610407-762A-4974-85EA-2CD5B903CE8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103">
              <a:extLst>
                <a:ext uri="{FF2B5EF4-FFF2-40B4-BE49-F238E27FC236}">
                  <a16:creationId xmlns:a16="http://schemas.microsoft.com/office/drawing/2014/main" id="{E17F7337-33AA-43A3-B265-BE298DC13488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104">
              <a:extLst>
                <a:ext uri="{FF2B5EF4-FFF2-40B4-BE49-F238E27FC236}">
                  <a16:creationId xmlns:a16="http://schemas.microsoft.com/office/drawing/2014/main" id="{3D426DB9-B502-4514-96C3-93BE8E4B786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105">
              <a:extLst>
                <a:ext uri="{FF2B5EF4-FFF2-40B4-BE49-F238E27FC236}">
                  <a16:creationId xmlns:a16="http://schemas.microsoft.com/office/drawing/2014/main" id="{365B986A-465D-415E-9D76-B5923444B0A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106">
              <a:extLst>
                <a:ext uri="{FF2B5EF4-FFF2-40B4-BE49-F238E27FC236}">
                  <a16:creationId xmlns:a16="http://schemas.microsoft.com/office/drawing/2014/main" id="{C2199691-99B5-4DBE-ABB0-A66825AABBD2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107">
              <a:extLst>
                <a:ext uri="{FF2B5EF4-FFF2-40B4-BE49-F238E27FC236}">
                  <a16:creationId xmlns:a16="http://schemas.microsoft.com/office/drawing/2014/main" id="{40710812-CFE5-45A6-B56E-E039F677923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108">
              <a:extLst>
                <a:ext uri="{FF2B5EF4-FFF2-40B4-BE49-F238E27FC236}">
                  <a16:creationId xmlns:a16="http://schemas.microsoft.com/office/drawing/2014/main" id="{67BAA4D2-193D-40E5-955C-12EF3C2B2AC7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109">
              <a:extLst>
                <a:ext uri="{FF2B5EF4-FFF2-40B4-BE49-F238E27FC236}">
                  <a16:creationId xmlns:a16="http://schemas.microsoft.com/office/drawing/2014/main" id="{425DD626-76B8-4FBE-8A3E-98D7B6D9CEA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110">
              <a:extLst>
                <a:ext uri="{FF2B5EF4-FFF2-40B4-BE49-F238E27FC236}">
                  <a16:creationId xmlns:a16="http://schemas.microsoft.com/office/drawing/2014/main" id="{12E3C2F6-8499-4D28-83C6-016E1CCEA7AE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9044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2" indent="-457142" algn="l" defTabSz="1219044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4" indent="-380952" algn="l" defTabSz="1219044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06" indent="-304762" algn="l" defTabSz="12190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28" indent="-304762" algn="l" defTabSz="1219044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0" indent="-304762" algn="l" defTabSz="1219044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74" indent="-304762" algn="l" defTabSz="1219044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894" indent="-304762" algn="l" defTabSz="1219044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18" indent="-304762" algn="l" defTabSz="1219044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40" indent="-304762" algn="l" defTabSz="1219044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3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4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68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88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2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34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56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79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"/>
          <p:cNvSpPr txBox="1"/>
          <p:nvPr/>
        </p:nvSpPr>
        <p:spPr>
          <a:xfrm>
            <a:off x="263352" y="2756926"/>
            <a:ext cx="11521280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pPr algn="ctr"/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Seek Your Home in Chicago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719403" y="2660915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9" name="Parallelogram 78"/>
          <p:cNvSpPr/>
          <p:nvPr/>
        </p:nvSpPr>
        <p:spPr>
          <a:xfrm rot="10800000">
            <a:off x="10512492" y="2660915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80" name="TextBox 13"/>
          <p:cNvSpPr txBox="1"/>
          <p:nvPr/>
        </p:nvSpPr>
        <p:spPr>
          <a:xfrm>
            <a:off x="191344" y="5805264"/>
            <a:ext cx="4032448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Developed by: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Sisun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Cheng (sisunc@upenn.edu)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Shimin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Tu (tushimin@upenn.edu)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TextBox 13">
            <a:extLst>
              <a:ext uri="{FF2B5EF4-FFF2-40B4-BE49-F238E27FC236}">
                <a16:creationId xmlns:a16="http://schemas.microsoft.com/office/drawing/2014/main" id="{72B56B67-F384-4809-9428-10CC65B0C4C5}"/>
              </a:ext>
            </a:extLst>
          </p:cNvPr>
          <p:cNvSpPr txBox="1"/>
          <p:nvPr/>
        </p:nvSpPr>
        <p:spPr>
          <a:xfrm>
            <a:off x="191344" y="5189721"/>
            <a:ext cx="4032448" cy="615543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Instructor: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Mjumbe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Poe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93147E-0A4A-4F47-87FA-D9912401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97749-3A42-4225-8981-4D150C842A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pic>
        <p:nvPicPr>
          <p:cNvPr id="1026" name="Picture 2" descr="100+ Stunning Chicago Pictures | Download Free Images on Unsplash">
            <a:extLst>
              <a:ext uri="{FF2B5EF4-FFF2-40B4-BE49-F238E27FC236}">
                <a16:creationId xmlns:a16="http://schemas.microsoft.com/office/drawing/2014/main" id="{8CA54E87-64B5-4B46-AD8F-38EFB456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0"/>
            <a:ext cx="5087888" cy="357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0+ Stunning Chicago Pictures | Download Free Images on Unsplash">
            <a:extLst>
              <a:ext uri="{FF2B5EF4-FFF2-40B4-BE49-F238E27FC236}">
                <a16:creationId xmlns:a16="http://schemas.microsoft.com/office/drawing/2014/main" id="{AF5EB6FA-21B5-4B7A-AC0E-1D4D5D23A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3576638"/>
            <a:ext cx="5088498" cy="328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5E807F-CBEA-4DAC-A107-681B2E084E80}"/>
              </a:ext>
            </a:extLst>
          </p:cNvPr>
          <p:cNvSpPr txBox="1"/>
          <p:nvPr/>
        </p:nvSpPr>
        <p:spPr>
          <a:xfrm>
            <a:off x="983432" y="1831062"/>
            <a:ext cx="5760640" cy="3941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the most populous city in the U.S. state of Illinois, and 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third most populous city in the United States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following New York City and Los Angeles.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Attracted by the beautiful scenery as well as amazing cultural landscapes. millions of tourists visit Chicago each year. Chicago's 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58 million tourist visitors in 2018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 a new world record, and Chicago has been voted the best large city in the U.S. for four years in a row by Condé Nast Traveler.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985C03-0F35-438D-A721-0C0664D13C44}"/>
              </a:ext>
            </a:extLst>
          </p:cNvPr>
          <p:cNvSpPr txBox="1"/>
          <p:nvPr/>
        </p:nvSpPr>
        <p:spPr>
          <a:xfrm>
            <a:off x="623392" y="1131451"/>
            <a:ext cx="3672408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City of Chicago, </a:t>
            </a:r>
          </a:p>
        </p:txBody>
      </p:sp>
    </p:spTree>
    <p:extLst>
      <p:ext uri="{BB962C8B-B14F-4D97-AF65-F5344CB8AC3E}">
        <p14:creationId xmlns:p14="http://schemas.microsoft.com/office/powerpoint/2010/main" val="117200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93147E-0A4A-4F47-87FA-D9912401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97749-3A42-4225-8981-4D150C842A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5E807F-CBEA-4DAC-A107-681B2E084E80}"/>
              </a:ext>
            </a:extLst>
          </p:cNvPr>
          <p:cNvSpPr txBox="1"/>
          <p:nvPr/>
        </p:nvSpPr>
        <p:spPr>
          <a:xfrm>
            <a:off x="623392" y="1124744"/>
            <a:ext cx="10959008" cy="2933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Chicago has the 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third-largest gross metropolitan product in the United States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—about $670.5 billion according to September 2017 estimates. The city has also been rated as having 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most balanced economy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 the United States, due to its high level of diversification.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Since the 1850s, Chicago has been a world center of higher education and research with several universities. Many of them are among the top "National Universities" in the United States. (University of Chicago, etc.)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all perspectives, Chicago is really attractive to both tourists and residents.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 descr="100+ Stunning Chicago Pictures | Download Free Images on Unsplash">
            <a:extLst>
              <a:ext uri="{FF2B5EF4-FFF2-40B4-BE49-F238E27FC236}">
                <a16:creationId xmlns:a16="http://schemas.microsoft.com/office/drawing/2014/main" id="{C20948E6-0F3E-40B4-B8C0-8C50F9516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42830"/>
            <a:ext cx="3974852" cy="279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y Are There Tensions Between The University Of Chicago And Neighboring  Communities? | WBEZ Chicago">
            <a:extLst>
              <a:ext uri="{FF2B5EF4-FFF2-40B4-BE49-F238E27FC236}">
                <a16:creationId xmlns:a16="http://schemas.microsoft.com/office/drawing/2014/main" id="{6010816C-DF34-4DAF-B7AF-2FDE33AD84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0"/>
          <a:stretch/>
        </p:blipFill>
        <p:spPr bwMode="auto">
          <a:xfrm>
            <a:off x="3946748" y="3742829"/>
            <a:ext cx="4237484" cy="279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niversity Of Chicago Tells Freshmen It Does Not Support &amp;#39;Trigger Warnings&amp;#39;  : NPR">
            <a:extLst>
              <a:ext uri="{FF2B5EF4-FFF2-40B4-BE49-F238E27FC236}">
                <a16:creationId xmlns:a16="http://schemas.microsoft.com/office/drawing/2014/main" id="{F86019F9-3A99-4AE2-B394-499521371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3742827"/>
            <a:ext cx="4021561" cy="279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71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93147E-0A4A-4F47-87FA-D9912401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97749-3A42-4225-8981-4D150C842A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3773C3-42B7-4572-A3AF-065121F7A0A1}"/>
              </a:ext>
            </a:extLst>
          </p:cNvPr>
          <p:cNvSpPr txBox="1"/>
          <p:nvPr/>
        </p:nvSpPr>
        <p:spPr>
          <a:xfrm>
            <a:off x="911424" y="1990867"/>
            <a:ext cx="102251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Life in Chicago is also deeply influenced by local crimes, and Chicago is recognized as one of the most dangerous cities in the United States.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violent crime rate in Chicago is </a:t>
            </a:r>
            <a:r>
              <a:rPr lang="en-US" altLang="zh-CN" sz="20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164% higher 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than the national average, while the property crime rate is </a:t>
            </a:r>
            <a:r>
              <a:rPr lang="en-US" altLang="zh-CN" sz="20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45% higher 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than the national average.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Chinese student Dennis who just graduated from University of Chicago, was shot dead near the campus On Nov 9th. Shocked by Dennis’s misfortune, we wonder how people can find a suitable place in Chicago to live. Thus, we’d like to design an application which aims to provide recommendations for people who plan to stay, no matter a long stay or a short one, in Chicago.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A051AC-01E8-44FE-BA99-537C99786B96}"/>
              </a:ext>
            </a:extLst>
          </p:cNvPr>
          <p:cNvSpPr txBox="1"/>
          <p:nvPr/>
        </p:nvSpPr>
        <p:spPr>
          <a:xfrm>
            <a:off x="623392" y="1131451"/>
            <a:ext cx="3672408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However, …</a:t>
            </a:r>
          </a:p>
        </p:txBody>
      </p:sp>
    </p:spTree>
    <p:extLst>
      <p:ext uri="{BB962C8B-B14F-4D97-AF65-F5344CB8AC3E}">
        <p14:creationId xmlns:p14="http://schemas.microsoft.com/office/powerpoint/2010/main" val="350029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FC87E92-B105-4C5E-B885-03A92694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53747-DD6C-44FD-8495-0AD31926EA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665FB2-1826-4DD9-BE7D-62AA8004096F}"/>
              </a:ext>
            </a:extLst>
          </p:cNvPr>
          <p:cNvSpPr txBox="1"/>
          <p:nvPr/>
        </p:nvSpPr>
        <p:spPr>
          <a:xfrm>
            <a:off x="1055440" y="1124744"/>
            <a:ext cx="10283352" cy="496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Crime data one month prior to present</a:t>
            </a:r>
          </a:p>
          <a:p>
            <a:pPr marL="952423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Renew with time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transit stations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Grocery stores data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Restaurants data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Chicago neighborhood data </a:t>
            </a:r>
          </a:p>
          <a:p>
            <a:pPr marL="952423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Our primary spatial unit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B47DBA-73EB-40AC-A405-A641C3D2EC5A}"/>
              </a:ext>
            </a:extLst>
          </p:cNvPr>
          <p:cNvSpPr txBox="1"/>
          <p:nvPr/>
        </p:nvSpPr>
        <p:spPr>
          <a:xfrm>
            <a:off x="5519936" y="5999131"/>
            <a:ext cx="736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1800" dirty="0"/>
              <a:t>* Data Source: Chicago Data Portal (https://data.cityofchicago.org/)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8438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9A555BF-606D-4E5C-856A-A7988091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5C0A1A-0BE1-468A-BFC8-BD770B8330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How to define a good neighborhood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8E5E90-729B-4BB1-8A96-5A7CC2DF4DE6}"/>
              </a:ext>
            </a:extLst>
          </p:cNvPr>
          <p:cNvSpPr txBox="1"/>
          <p:nvPr/>
        </p:nvSpPr>
        <p:spPr>
          <a:xfrm>
            <a:off x="1036697" y="764704"/>
            <a:ext cx="3672408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Normalize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46BE68-39A9-48FB-B0DC-4A6B7A45813F}"/>
              </a:ext>
            </a:extLst>
          </p:cNvPr>
          <p:cNvSpPr txBox="1"/>
          <p:nvPr/>
        </p:nvSpPr>
        <p:spPr>
          <a:xfrm>
            <a:off x="1055440" y="3507940"/>
            <a:ext cx="5275327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Calculate the  “Index”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8AB6A0-F81F-48CE-A438-7E51BD855816}"/>
              </a:ext>
            </a:extLst>
          </p:cNvPr>
          <p:cNvSpPr txBox="1"/>
          <p:nvPr/>
        </p:nvSpPr>
        <p:spPr>
          <a:xfrm>
            <a:off x="1415480" y="1556792"/>
            <a:ext cx="96490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000" dirty="0"/>
              <a:t>A process to convert values with different ranges to range (0, 1). </a:t>
            </a:r>
          </a:p>
          <a:p>
            <a:pPr>
              <a:spcAft>
                <a:spcPts val="1200"/>
              </a:spcAft>
            </a:pPr>
            <a:r>
              <a:rPr lang="en-US" altLang="zh-CN" sz="2000" dirty="0"/>
              <a:t>We apply normalization to crime cases, number of bus stops, number of groceries, and number of restaurants in each neighborhood.  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7DCC672-A974-4BA5-98BF-3B5F97984743}"/>
                  </a:ext>
                </a:extLst>
              </p:cNvPr>
              <p:cNvSpPr txBox="1"/>
              <p:nvPr/>
            </p:nvSpPr>
            <p:spPr>
              <a:xfrm>
                <a:off x="3503712" y="2921824"/>
                <a:ext cx="4755148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𝑉𝑎𝑙𝑢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𝑉𝑎𝑙𝑢𝑒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𝑉𝑎𝑙𝑢𝑒𝑠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𝑉𝑎𝑙𝑢𝑒𝑠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𝑉𝑎𝑙𝑢𝑒𝑠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7DCC672-A974-4BA5-98BF-3B5F97984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712" y="2921824"/>
                <a:ext cx="4755148" cy="6408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B190648-5A97-4A06-AA75-B71D17324B7C}"/>
                  </a:ext>
                </a:extLst>
              </p:cNvPr>
              <p:cNvSpPr txBox="1"/>
              <p:nvPr/>
            </p:nvSpPr>
            <p:spPr>
              <a:xfrm>
                <a:off x="1250442" y="4448145"/>
                <a:ext cx="9691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=0.5∗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𝑐𝑟𝑖𝑚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𝑛𝑜𝑟𝑚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+0.3∗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𝑏𝑢𝑠𝑠𝑡𝑜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+0.1∗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𝑔𝑟𝑜𝑐𝑒𝑟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+0.1∗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𝑟𝑒𝑠𝑡𝑎𝑢𝑟𝑎𝑛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B190648-5A97-4A06-AA75-B71D17324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442" y="4448145"/>
                <a:ext cx="9691115" cy="276999"/>
              </a:xfrm>
              <a:prstGeom prst="rect">
                <a:avLst/>
              </a:prstGeom>
              <a:blipFill>
                <a:blip r:embed="rId3"/>
                <a:stretch>
                  <a:fillRect l="-12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66B93FA-979C-4AC4-B4AF-0DCE932516CD}"/>
              </a:ext>
            </a:extLst>
          </p:cNvPr>
          <p:cNvSpPr txBox="1"/>
          <p:nvPr/>
        </p:nvSpPr>
        <p:spPr>
          <a:xfrm>
            <a:off x="1292484" y="4943490"/>
            <a:ext cx="10132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000" dirty="0"/>
              <a:t>We give the coefficient according to our own experiences and users may define their weights.</a:t>
            </a:r>
          </a:p>
          <a:p>
            <a:pPr>
              <a:spcAft>
                <a:spcPts val="1200"/>
              </a:spcAft>
            </a:pPr>
            <a:r>
              <a:rPr lang="en-US" altLang="zh-CN" sz="2000" dirty="0"/>
              <a:t>The higher the index is, the more livable the neighborhood is.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119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9A555BF-606D-4E5C-856A-A7988091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5C0A1A-0BE1-468A-BFC8-BD770B8330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Web-based Report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236448-5285-4355-8AE8-3B27AEF6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2420888"/>
            <a:ext cx="2605699" cy="12241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2DC7A95-A1B4-4DD5-BE9A-FDF1EC767096}"/>
              </a:ext>
            </a:extLst>
          </p:cNvPr>
          <p:cNvSpPr txBox="1"/>
          <p:nvPr/>
        </p:nvSpPr>
        <p:spPr>
          <a:xfrm>
            <a:off x="1314173" y="366595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Cover page</a:t>
            </a:r>
            <a:endParaRPr lang="zh-CN" altLang="en-US" sz="1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150AE0-C873-4DA8-B8D3-77B8AB60B967}"/>
              </a:ext>
            </a:extLst>
          </p:cNvPr>
          <p:cNvSpPr txBox="1"/>
          <p:nvPr/>
        </p:nvSpPr>
        <p:spPr>
          <a:xfrm>
            <a:off x="4757146" y="366595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Overview page</a:t>
            </a:r>
            <a:endParaRPr lang="zh-CN" altLang="en-US" sz="1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01B2590-71FD-4D98-BF41-E81A9AE95069}"/>
              </a:ext>
            </a:extLst>
          </p:cNvPr>
          <p:cNvSpPr txBox="1"/>
          <p:nvPr/>
        </p:nvSpPr>
        <p:spPr>
          <a:xfrm>
            <a:off x="8444203" y="2621486"/>
            <a:ext cx="220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Neighborhood page</a:t>
            </a:r>
            <a:endParaRPr lang="zh-CN" altLang="en-US" sz="1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1195CEF-47DD-4758-99A7-212E2C140A01}"/>
              </a:ext>
            </a:extLst>
          </p:cNvPr>
          <p:cNvSpPr txBox="1"/>
          <p:nvPr/>
        </p:nvSpPr>
        <p:spPr>
          <a:xfrm>
            <a:off x="8307511" y="5238777"/>
            <a:ext cx="247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Recommendation page</a:t>
            </a:r>
            <a:endParaRPr lang="zh-CN" altLang="en-US" sz="1800" dirty="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4799CFF9-8686-4867-B692-8D734713EFF4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3935760" y="699402"/>
            <a:ext cx="12700" cy="3442973"/>
          </a:xfrm>
          <a:prstGeom prst="bentConnector3">
            <a:avLst>
              <a:gd name="adj1" fmla="val 4249488"/>
            </a:avLst>
          </a:prstGeom>
          <a:ln w="28575">
            <a:solidFill>
              <a:srgbClr val="1B21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B28A01A-C846-433B-BF06-FDA4DB94320E}"/>
              </a:ext>
            </a:extLst>
          </p:cNvPr>
          <p:cNvCxnSpPr>
            <a:cxnSpLocks/>
          </p:cNvCxnSpPr>
          <p:nvPr/>
        </p:nvCxnSpPr>
        <p:spPr>
          <a:xfrm flipV="1">
            <a:off x="6960096" y="2024844"/>
            <a:ext cx="1282733" cy="612068"/>
          </a:xfrm>
          <a:prstGeom prst="bentConnector3">
            <a:avLst/>
          </a:prstGeom>
          <a:ln w="28575">
            <a:solidFill>
              <a:srgbClr val="1B21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EB26EEB2-962C-4DF0-9847-340E746DB054}"/>
              </a:ext>
            </a:extLst>
          </p:cNvPr>
          <p:cNvCxnSpPr>
            <a:cxnSpLocks/>
          </p:cNvCxnSpPr>
          <p:nvPr/>
        </p:nvCxnSpPr>
        <p:spPr>
          <a:xfrm>
            <a:off x="6960096" y="3356992"/>
            <a:ext cx="1354741" cy="1260140"/>
          </a:xfrm>
          <a:prstGeom prst="bentConnector3">
            <a:avLst/>
          </a:prstGeom>
          <a:ln w="28575">
            <a:solidFill>
              <a:srgbClr val="1B21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E82F3C3F-430F-4F56-B7A2-C94A15FB1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745" y="2432242"/>
            <a:ext cx="2605702" cy="12241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C3D75F1D-5A5F-4229-BCFC-724B880900AE}"/>
              </a:ext>
            </a:extLst>
          </p:cNvPr>
          <p:cNvSpPr txBox="1"/>
          <p:nvPr/>
        </p:nvSpPr>
        <p:spPr>
          <a:xfrm>
            <a:off x="299356" y="60932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1800" dirty="0"/>
              <a:t>* Link </a:t>
            </a:r>
            <a:endParaRPr lang="zh-CN" altLang="en-US" sz="1800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C3075BDC-9B74-41F5-91C3-9C2471B8B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837" y="3979950"/>
            <a:ext cx="2605702" cy="12241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90479EB-CC04-4042-BD88-DA86496DA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0560" y="1376938"/>
            <a:ext cx="2598697" cy="12208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837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"/>
          <p:cNvSpPr txBox="1"/>
          <p:nvPr/>
        </p:nvSpPr>
        <p:spPr>
          <a:xfrm>
            <a:off x="263352" y="2844815"/>
            <a:ext cx="11521280" cy="800209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pPr algn="ctr"/>
            <a:r>
              <a:rPr lang="en-US" altLang="zh-CN" sz="4400" b="1" dirty="0">
                <a:latin typeface="微软雅黑" pitchFamily="34" charset="-122"/>
                <a:ea typeface="微软雅黑" pitchFamily="34" charset="-122"/>
              </a:rPr>
              <a:t>THANK YOU FOR WATICHING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719403" y="2660915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9" name="Parallelogram 78"/>
          <p:cNvSpPr/>
          <p:nvPr/>
        </p:nvSpPr>
        <p:spPr>
          <a:xfrm rot="10800000">
            <a:off x="10512492" y="2660915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38" name="TextBox 13">
            <a:extLst>
              <a:ext uri="{FF2B5EF4-FFF2-40B4-BE49-F238E27FC236}">
                <a16:creationId xmlns:a16="http://schemas.microsoft.com/office/drawing/2014/main" id="{5AC907B9-48E3-4300-9389-2D6A37CAEEB9}"/>
              </a:ext>
            </a:extLst>
          </p:cNvPr>
          <p:cNvSpPr txBox="1"/>
          <p:nvPr/>
        </p:nvSpPr>
        <p:spPr>
          <a:xfrm>
            <a:off x="191344" y="5805264"/>
            <a:ext cx="4032448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Developed by: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Sisun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Cheng (sisunc@upenn.edu)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Shimin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Tu (tushimin@upenn.edu)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TextBox 13">
            <a:extLst>
              <a:ext uri="{FF2B5EF4-FFF2-40B4-BE49-F238E27FC236}">
                <a16:creationId xmlns:a16="http://schemas.microsoft.com/office/drawing/2014/main" id="{4B7E4FAC-81FD-4E8F-B50F-8AE4F13CD5B8}"/>
              </a:ext>
            </a:extLst>
          </p:cNvPr>
          <p:cNvSpPr txBox="1"/>
          <p:nvPr/>
        </p:nvSpPr>
        <p:spPr>
          <a:xfrm>
            <a:off x="191344" y="5189721"/>
            <a:ext cx="4032448" cy="615543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Instructor: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Mjumbe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Poe</a:t>
            </a:r>
          </a:p>
        </p:txBody>
      </p:sp>
    </p:spTree>
    <p:extLst>
      <p:ext uri="{BB962C8B-B14F-4D97-AF65-F5344CB8AC3E}">
        <p14:creationId xmlns:p14="http://schemas.microsoft.com/office/powerpoint/2010/main" val="201577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567</Words>
  <Application>Microsoft Office PowerPoint</Application>
  <PresentationFormat>宽屏</PresentationFormat>
  <Paragraphs>65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Jabil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lil326</dc:creator>
  <cp:lastModifiedBy>CSS</cp:lastModifiedBy>
  <cp:revision>108</cp:revision>
  <dcterms:created xsi:type="dcterms:W3CDTF">2014-03-20T05:05:50Z</dcterms:created>
  <dcterms:modified xsi:type="dcterms:W3CDTF">2021-12-08T20:04:05Z</dcterms:modified>
</cp:coreProperties>
</file>