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B2497-01B9-CFD0-87DB-4BCC0DA6A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33CD9-9AB9-E6D9-2B11-9798BA15D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C9E49-907C-DC99-B9F6-33A452A4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C3636-4C0F-842B-1698-424F8318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01935-0484-7AA1-94E6-08936AA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5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E5CC-0F35-DCBB-A963-0403FDD2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75CBB-CB2E-AB53-EB86-2C14C4599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3C69C-AFAB-B507-4DD2-392EE76F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52BF4-9578-C869-9E5A-1634EC2F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37947-261E-4D29-8EAF-84270D3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7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0DEEE-4825-7A41-EB4F-7F4F77B53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344146-659C-3847-4852-221ABAA0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366B3-EBB4-18B4-6B5C-1262739B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AF767-1158-BDB2-0D8E-56EDE05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6A08F-03D3-EC9B-19D0-555DD6A0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3FB79-9D6F-3BA5-4084-96474BEB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7B620-4FD1-BAA4-077E-1D0B8A14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DB679-2715-20EA-7E3B-50CE306C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DB0F1-5AFD-41E2-C147-88A6014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F2BD3-2F8B-BB58-35A8-152CE232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7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D38DE-960F-ED27-7EBE-B67485CA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589C8-0B84-E34C-C669-88E08010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16B6F-186B-A990-4F7B-9559A569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1F6D3-EB24-5FB0-6CA5-89733A44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DEE3E-A795-CD89-A744-0F26E5FE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CF44F-6591-4A9C-F9B6-F86124A3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118E7-C729-BC9D-65EC-C18821F46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2EFB9F-3727-E043-C2C7-44FB5B7B7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3B30B-D02B-207F-A1EC-DAD4E445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AADD7-8156-70AC-3761-730CBD97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DCE3D-BDC0-39E7-1BD5-FB6C02AE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AC14E-65F7-E1AF-B73E-96AEDC11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9DA94-5C34-4DE4-FDC6-7BA72809C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2BBFB-2870-B3CA-15CF-939A362D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DF4D43-6ACD-7072-EFDB-56910AE78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DE97FD-B1DC-B591-32CA-08EBD02A4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CD14CD-8410-5E96-E314-8A924EF6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8E93BA-59E5-67F6-B065-B1BD615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A4BD62-511E-9D4C-87FA-754A666C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1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3BEA9-723F-D71E-8D3F-B12285AC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0A258C-BFB1-E994-1062-0C01A17E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4D49E-C30C-1A7D-CF02-96222BB0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292DE3-1E27-1876-E72B-FB786EFC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9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2E9EE-4877-F79F-3647-F77A98DB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EB8C58-0692-D22F-D169-C41D3A56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5B423-1B78-EE30-AC9A-16200B8C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0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F9DF6-AC08-20C7-BCBE-22C693A9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589F0-B11A-7FFB-CCD3-D7B6641B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C878F-E6EA-2DA9-66F8-053496377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5E57D-4F17-6367-3991-1BAED198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3BDB1-D72E-C6FE-EF7D-56A57F3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89F5C-5842-EC65-70AE-38FAEF0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3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A9F2-3895-D003-BEB2-932A7B80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0EBD28-74D1-1C65-5F91-38AC173FF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B9F04-4997-C79F-95D5-18E5FF58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27864-27FD-7008-1B28-8E740D3C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4853D-3377-0B65-6B85-524B3276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8C5D6-A16C-97BA-6A50-49FE1494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4C4545-57A5-7A6E-45FB-8F20BC5F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78BDA-0F9C-3864-B480-8D05DF42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F3A4A-6560-33F7-BA4A-07C93A100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ED30-7313-488E-A349-1066044F08C9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D013F-3E2E-0F74-44F0-7187D61DD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43C60-759B-D986-6246-4BA1A2620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66B7-9C5A-4374-ACD1-F05A51AAC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0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13E1-214B-28F8-90FB-64CDCC59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은행 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ERP</a:t>
            </a:r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프로그램 일부 구현</a:t>
            </a:r>
            <a:endParaRPr lang="ko-KR" altLang="en-US" sz="7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DF239-B4F1-D0B4-51D0-0A8677F8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구성 인원 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 err="1">
                <a:effectLst/>
                <a:latin typeface="Arial" panose="020B0604020202020204" pitchFamily="34" charset="0"/>
              </a:rPr>
              <a:t>석진성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천성수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주제 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은행 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ERP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프로그램 일부기능 구현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주제 선정 이유 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원래는 간단한 숫자야구 또는 시간표를 만들어보려 했으나 수업시간에 배운 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CRUD 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및 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DB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문법을 더 많이 활용해보기 위해서이다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구현할 기능 및 멤버 별 역할 분담 </a:t>
            </a:r>
            <a:r>
              <a:rPr lang="en-US" altLang="ko-KR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</a:rPr>
              <a:t>아래 도표 참고</a:t>
            </a:r>
          </a:p>
          <a:p>
            <a:pPr>
              <a:lnSpc>
                <a:spcPct val="150000"/>
              </a:lnSpc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7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496E61-E070-A945-C2C0-7CF78090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2938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테이블 구상도</a:t>
            </a:r>
            <a:endParaRPr lang="ko-KR" altLang="en-US" sz="7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81FE04-5DA2-1AE8-93B3-44D383936CA6}"/>
              </a:ext>
            </a:extLst>
          </p:cNvPr>
          <p:cNvSpPr/>
          <p:nvPr/>
        </p:nvSpPr>
        <p:spPr>
          <a:xfrm>
            <a:off x="5126181" y="613727"/>
            <a:ext cx="1939637" cy="98829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r>
              <a:rPr lang="ko-KR" altLang="en-US" dirty="0">
                <a:solidFill>
                  <a:schemeClr val="tx1"/>
                </a:solidFill>
              </a:rPr>
              <a:t>은행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E3D194-469F-0EB2-01AA-02D121EB5BEA}"/>
              </a:ext>
            </a:extLst>
          </p:cNvPr>
          <p:cNvSpPr/>
          <p:nvPr/>
        </p:nvSpPr>
        <p:spPr>
          <a:xfrm>
            <a:off x="1209963" y="1980709"/>
            <a:ext cx="1939637" cy="98829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직원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B331FCC-74A6-2CA7-D31A-A3C083F89D7F}"/>
              </a:ext>
            </a:extLst>
          </p:cNvPr>
          <p:cNvSpPr/>
          <p:nvPr/>
        </p:nvSpPr>
        <p:spPr>
          <a:xfrm>
            <a:off x="5126181" y="1980709"/>
            <a:ext cx="1939637" cy="98829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고객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27ED777-63C1-A173-B14A-C1877F5F3D60}"/>
              </a:ext>
            </a:extLst>
          </p:cNvPr>
          <p:cNvSpPr/>
          <p:nvPr/>
        </p:nvSpPr>
        <p:spPr>
          <a:xfrm>
            <a:off x="9042397" y="1980709"/>
            <a:ext cx="1939637" cy="98829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BANKPRODUCT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금융상품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65A9311-1ABD-EFA7-6AFA-F110F4AB513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8546" y="-166746"/>
            <a:ext cx="378691" cy="3916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12BC6FA-19BB-E197-0C63-ABE51FD8183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1602018"/>
            <a:ext cx="0" cy="37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89230B0-637D-D2AB-99AF-C9889294CDF5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7864763" y="-166745"/>
            <a:ext cx="378691" cy="39162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B4E75AF-D90A-819C-B853-30696F73DEB6}"/>
              </a:ext>
            </a:extLst>
          </p:cNvPr>
          <p:cNvSpPr/>
          <p:nvPr/>
        </p:nvSpPr>
        <p:spPr>
          <a:xfrm>
            <a:off x="498763" y="3059545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사원번호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EMPNO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481B308-A929-AEE8-3B5F-61AE38E2AC2A}"/>
              </a:ext>
            </a:extLst>
          </p:cNvPr>
          <p:cNvSpPr/>
          <p:nvPr/>
        </p:nvSpPr>
        <p:spPr>
          <a:xfrm>
            <a:off x="2438400" y="3059545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E850EC-C7BB-8969-4B5D-A1B3CA649C6A}"/>
              </a:ext>
            </a:extLst>
          </p:cNvPr>
          <p:cNvSpPr/>
          <p:nvPr/>
        </p:nvSpPr>
        <p:spPr>
          <a:xfrm>
            <a:off x="498763" y="368530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DEPT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EDA1ABC-81AB-45F1-D666-5AB7952E02A0}"/>
              </a:ext>
            </a:extLst>
          </p:cNvPr>
          <p:cNvSpPr/>
          <p:nvPr/>
        </p:nvSpPr>
        <p:spPr>
          <a:xfrm>
            <a:off x="2438400" y="368530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RANK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FDE0FAA-4CA8-ACBA-37A1-5A554883E55A}"/>
              </a:ext>
            </a:extLst>
          </p:cNvPr>
          <p:cNvSpPr/>
          <p:nvPr/>
        </p:nvSpPr>
        <p:spPr>
          <a:xfrm>
            <a:off x="498763" y="4311073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EPHONENUM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5C3DA11-5456-87F6-511F-E6B903C83CD8}"/>
              </a:ext>
            </a:extLst>
          </p:cNvPr>
          <p:cNvSpPr/>
          <p:nvPr/>
        </p:nvSpPr>
        <p:spPr>
          <a:xfrm>
            <a:off x="2438400" y="4311073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EMPEMAIL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ABB924-C987-E753-CADF-343053EBB753}"/>
              </a:ext>
            </a:extLst>
          </p:cNvPr>
          <p:cNvSpPr/>
          <p:nvPr/>
        </p:nvSpPr>
        <p:spPr>
          <a:xfrm>
            <a:off x="4414981" y="3061854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88C4202-EB80-2ACB-B7D2-B70A704D5868}"/>
              </a:ext>
            </a:extLst>
          </p:cNvPr>
          <p:cNvSpPr/>
          <p:nvPr/>
        </p:nvSpPr>
        <p:spPr>
          <a:xfrm>
            <a:off x="6354618" y="3061854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A4D3F7A-A052-2A8C-AA5D-D1BF38A4ECB2}"/>
              </a:ext>
            </a:extLst>
          </p:cNvPr>
          <p:cNvSpPr/>
          <p:nvPr/>
        </p:nvSpPr>
        <p:spPr>
          <a:xfrm>
            <a:off x="4414981" y="368530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주민번호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REGNUM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67171F5-392F-15EC-4FB9-532A54205E14}"/>
              </a:ext>
            </a:extLst>
          </p:cNvPr>
          <p:cNvSpPr/>
          <p:nvPr/>
        </p:nvSpPr>
        <p:spPr>
          <a:xfrm>
            <a:off x="6354618" y="368530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CPHONENUM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BD1643E-AFF7-467B-5825-38AA3E1DEB6C}"/>
              </a:ext>
            </a:extLst>
          </p:cNvPr>
          <p:cNvSpPr/>
          <p:nvPr/>
        </p:nvSpPr>
        <p:spPr>
          <a:xfrm>
            <a:off x="4414981" y="4308764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계좌번호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ACNTNUM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2BDE5C-A5DD-9E99-3FF8-4CF17C6BA790}"/>
              </a:ext>
            </a:extLst>
          </p:cNvPr>
          <p:cNvSpPr/>
          <p:nvPr/>
        </p:nvSpPr>
        <p:spPr>
          <a:xfrm>
            <a:off x="6354618" y="4308764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집주소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ADDRESS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A7EC740-1B4C-4F04-9F75-8ED88519EFFB}"/>
              </a:ext>
            </a:extLst>
          </p:cNvPr>
          <p:cNvSpPr/>
          <p:nvPr/>
        </p:nvSpPr>
        <p:spPr>
          <a:xfrm>
            <a:off x="4414981" y="493221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CLIEMAIL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5CD46E5-F0DD-1CAF-335E-82F4D301E2FC}"/>
              </a:ext>
            </a:extLst>
          </p:cNvPr>
          <p:cNvSpPr/>
          <p:nvPr/>
        </p:nvSpPr>
        <p:spPr>
          <a:xfrm>
            <a:off x="6354618" y="493221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상품번호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BPNO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D725E23-3C1E-8CB8-2D97-A56227FA3E12}"/>
              </a:ext>
            </a:extLst>
          </p:cNvPr>
          <p:cNvSpPr/>
          <p:nvPr/>
        </p:nvSpPr>
        <p:spPr>
          <a:xfrm>
            <a:off x="4414981" y="5546926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신용등급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GRADE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A07F87A-7EE2-2190-9036-F9023820E9F4}"/>
              </a:ext>
            </a:extLst>
          </p:cNvPr>
          <p:cNvSpPr/>
          <p:nvPr/>
        </p:nvSpPr>
        <p:spPr>
          <a:xfrm>
            <a:off x="6354618" y="5546926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1259C85-95AD-179C-9E05-0CE36638C169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5400000">
            <a:off x="1649601" y="2529363"/>
            <a:ext cx="90545" cy="9698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CAFEC10-4F50-FC33-D374-B620DBCCC7F6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rot="16200000" flipH="1">
            <a:off x="2619419" y="2529363"/>
            <a:ext cx="90545" cy="9698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B38F028-7093-51B0-C0AB-2FC0D45F3F66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1209963" y="3553689"/>
            <a:ext cx="0" cy="13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247A9F-0837-77A7-EC78-5980B2C41A2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3149600" y="3553689"/>
            <a:ext cx="0" cy="13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3C2CD81-9D49-29E4-7389-17BA779C914B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1209963" y="4179453"/>
            <a:ext cx="0" cy="13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93976D-422F-ED7E-E65A-5C9641534130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3149600" y="4179453"/>
            <a:ext cx="0" cy="13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103B1AE-5491-D036-0640-EDB38BC8EED8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5126181" y="3555998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49D0739-AC7D-46FC-DA8A-A9431AB24980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5126181" y="4179453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6570C7F-81AD-472F-152B-C82D31490CDD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5126181" y="4802908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8558BDD-EC6A-9BA9-5C35-4F566AB69B5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5126181" y="5426363"/>
            <a:ext cx="0" cy="12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D763EF7-B392-BD17-52D8-1672265C6208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065818" y="3555998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083ED08-A8C1-E585-ACF7-1EFDE5734F44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7065818" y="4179453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A28F35-0808-9A13-B6AD-535725DF116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7065818" y="4802908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685E514-E56A-10F7-5F43-C57166EC6B96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7065818" y="5426363"/>
            <a:ext cx="0" cy="12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3774C1A-D3CF-9196-83C8-226A747801E2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 rot="5400000">
            <a:off x="5564664" y="2530518"/>
            <a:ext cx="92854" cy="9698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A6489525-D0EA-E2D8-0B3A-8791187F8436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6534482" y="2530518"/>
            <a:ext cx="92854" cy="9698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5E7FA2-0580-8805-D12C-E761B15D3DE9}"/>
              </a:ext>
            </a:extLst>
          </p:cNvPr>
          <p:cNvSpPr/>
          <p:nvPr/>
        </p:nvSpPr>
        <p:spPr>
          <a:xfrm>
            <a:off x="4414981" y="6161633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담당자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EMPNO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ABF3CE-D2F4-4170-4507-4589FA565340}"/>
              </a:ext>
            </a:extLst>
          </p:cNvPr>
          <p:cNvCxnSpPr>
            <a:stCxn id="72" idx="0"/>
            <a:endCxn id="34" idx="2"/>
          </p:cNvCxnSpPr>
          <p:nvPr/>
        </p:nvCxnSpPr>
        <p:spPr>
          <a:xfrm flipV="1">
            <a:off x="5126181" y="6041070"/>
            <a:ext cx="0" cy="12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51B896C-B02F-57B4-DA3A-D43A35C943FA}"/>
              </a:ext>
            </a:extLst>
          </p:cNvPr>
          <p:cNvSpPr/>
          <p:nvPr/>
        </p:nvSpPr>
        <p:spPr>
          <a:xfrm>
            <a:off x="8331197" y="3061854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상품번호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BPNO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0F2BD1C-6AE9-234C-595F-9C9D888E231D}"/>
              </a:ext>
            </a:extLst>
          </p:cNvPr>
          <p:cNvSpPr/>
          <p:nvPr/>
        </p:nvSpPr>
        <p:spPr>
          <a:xfrm>
            <a:off x="10270834" y="3061854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상품이름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BPNAME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0CFC0C8-265F-8B76-A5DD-3680350385D9}"/>
              </a:ext>
            </a:extLst>
          </p:cNvPr>
          <p:cNvSpPr/>
          <p:nvPr/>
        </p:nvSpPr>
        <p:spPr>
          <a:xfrm>
            <a:off x="8331197" y="368530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가입조건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REGCON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1221B7F-5102-6772-8232-8BF09511841D}"/>
              </a:ext>
            </a:extLst>
          </p:cNvPr>
          <p:cNvSpPr/>
          <p:nvPr/>
        </p:nvSpPr>
        <p:spPr>
          <a:xfrm>
            <a:off x="10270834" y="368530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가입기간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PERIOD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2F28505-49F8-8EA5-8B22-4DFD68C95D62}"/>
              </a:ext>
            </a:extLst>
          </p:cNvPr>
          <p:cNvSpPr/>
          <p:nvPr/>
        </p:nvSpPr>
        <p:spPr>
          <a:xfrm>
            <a:off x="8331197" y="4308764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세전이자율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TAXRATE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9B70D3D-2DEC-D898-1B8D-478BD76B9F78}"/>
              </a:ext>
            </a:extLst>
          </p:cNvPr>
          <p:cNvSpPr/>
          <p:nvPr/>
        </p:nvSpPr>
        <p:spPr>
          <a:xfrm>
            <a:off x="10270834" y="4308764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최대우대금리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MAXRATE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3D47773-9955-DAF1-127B-CCF2F7012700}"/>
              </a:ext>
            </a:extLst>
          </p:cNvPr>
          <p:cNvSpPr/>
          <p:nvPr/>
        </p:nvSpPr>
        <p:spPr>
          <a:xfrm>
            <a:off x="8331197" y="493221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변동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WAVE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30346F4-AB83-5E80-8C04-91CF1D719881}"/>
              </a:ext>
            </a:extLst>
          </p:cNvPr>
          <p:cNvSpPr/>
          <p:nvPr/>
        </p:nvSpPr>
        <p:spPr>
          <a:xfrm>
            <a:off x="10270834" y="4932219"/>
            <a:ext cx="1422400" cy="49414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EA53154-1058-BE8B-8A99-4C15258D6B76}"/>
              </a:ext>
            </a:extLst>
          </p:cNvPr>
          <p:cNvCxnSpPr>
            <a:stCxn id="77" idx="2"/>
            <a:endCxn id="79" idx="0"/>
          </p:cNvCxnSpPr>
          <p:nvPr/>
        </p:nvCxnSpPr>
        <p:spPr>
          <a:xfrm>
            <a:off x="9042397" y="3555998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20F2976-B42C-7337-22B5-5ECB8E9DFC86}"/>
              </a:ext>
            </a:extLst>
          </p:cNvPr>
          <p:cNvCxnSpPr>
            <a:stCxn id="79" idx="2"/>
            <a:endCxn id="81" idx="0"/>
          </p:cNvCxnSpPr>
          <p:nvPr/>
        </p:nvCxnSpPr>
        <p:spPr>
          <a:xfrm>
            <a:off x="9042397" y="4179453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509159D-90B5-8545-0500-5BDD03F03BB3}"/>
              </a:ext>
            </a:extLst>
          </p:cNvPr>
          <p:cNvCxnSpPr>
            <a:stCxn id="81" idx="2"/>
            <a:endCxn id="83" idx="0"/>
          </p:cNvCxnSpPr>
          <p:nvPr/>
        </p:nvCxnSpPr>
        <p:spPr>
          <a:xfrm>
            <a:off x="9042397" y="4802908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6C95CA2-9C58-D4A3-69CD-C28FA7CC7D94}"/>
              </a:ext>
            </a:extLst>
          </p:cNvPr>
          <p:cNvCxnSpPr>
            <a:stCxn id="78" idx="2"/>
            <a:endCxn id="80" idx="0"/>
          </p:cNvCxnSpPr>
          <p:nvPr/>
        </p:nvCxnSpPr>
        <p:spPr>
          <a:xfrm>
            <a:off x="10982034" y="3555998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F130A6-BEB6-8358-C346-FE4A822ABF79}"/>
              </a:ext>
            </a:extLst>
          </p:cNvPr>
          <p:cNvCxnSpPr>
            <a:stCxn id="80" idx="2"/>
            <a:endCxn id="82" idx="0"/>
          </p:cNvCxnSpPr>
          <p:nvPr/>
        </p:nvCxnSpPr>
        <p:spPr>
          <a:xfrm>
            <a:off x="10982034" y="4179453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C82DB89-7B0B-21F7-86F6-93C99E036E48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10982034" y="4802908"/>
            <a:ext cx="0" cy="12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1CC814F8-6BA1-47CB-083F-55B3FB6E132C}"/>
              </a:ext>
            </a:extLst>
          </p:cNvPr>
          <p:cNvCxnSpPr>
            <a:cxnSpLocks/>
            <a:stCxn id="12" idx="2"/>
            <a:endCxn id="77" idx="0"/>
          </p:cNvCxnSpPr>
          <p:nvPr/>
        </p:nvCxnSpPr>
        <p:spPr>
          <a:xfrm rot="5400000">
            <a:off x="9480880" y="2530518"/>
            <a:ext cx="92854" cy="9698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BA2F2F29-D241-D074-F9D3-0D3C170E2F6F}"/>
              </a:ext>
            </a:extLst>
          </p:cNvPr>
          <p:cNvCxnSpPr>
            <a:cxnSpLocks/>
            <a:stCxn id="12" idx="2"/>
            <a:endCxn id="78" idx="0"/>
          </p:cNvCxnSpPr>
          <p:nvPr/>
        </p:nvCxnSpPr>
        <p:spPr>
          <a:xfrm rot="16200000" flipH="1">
            <a:off x="10450698" y="2530518"/>
            <a:ext cx="92854" cy="9698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4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4589B68-67DD-C8A0-1A47-4327BFA0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293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Arial" panose="020B0604020202020204" pitchFamily="34" charset="0"/>
              </a:rPr>
              <a:t>ER </a:t>
            </a:r>
            <a:r>
              <a:rPr lang="ko-KR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다이어그램</a:t>
            </a:r>
            <a:endParaRPr lang="ko-KR" altLang="en-US" sz="7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E65D0-6DA2-7DDD-2405-4C43BE92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45" y="309418"/>
            <a:ext cx="6239164" cy="623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152940-2484-0881-A854-78A325A1EF20}"/>
              </a:ext>
            </a:extLst>
          </p:cNvPr>
          <p:cNvSpPr/>
          <p:nvPr/>
        </p:nvSpPr>
        <p:spPr>
          <a:xfrm>
            <a:off x="4241566" y="501639"/>
            <a:ext cx="2207491" cy="344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0F88F-CFE1-4416-7F45-744CB7B0CE33}"/>
              </a:ext>
            </a:extLst>
          </p:cNvPr>
          <p:cNvSpPr/>
          <p:nvPr/>
        </p:nvSpPr>
        <p:spPr>
          <a:xfrm>
            <a:off x="8439961" y="983133"/>
            <a:ext cx="2207491" cy="344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D7D6B2-91CA-6B88-3696-6DBA48E59376}"/>
              </a:ext>
            </a:extLst>
          </p:cNvPr>
          <p:cNvSpPr/>
          <p:nvPr/>
        </p:nvSpPr>
        <p:spPr>
          <a:xfrm>
            <a:off x="8439961" y="2682624"/>
            <a:ext cx="2207491" cy="344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6B832-0A86-888B-69AE-7B031761045C}"/>
              </a:ext>
            </a:extLst>
          </p:cNvPr>
          <p:cNvSpPr/>
          <p:nvPr/>
        </p:nvSpPr>
        <p:spPr>
          <a:xfrm>
            <a:off x="8439961" y="3487169"/>
            <a:ext cx="2207491" cy="344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975EA1-5501-E509-662A-985A6A23BBE2}"/>
              </a:ext>
            </a:extLst>
          </p:cNvPr>
          <p:cNvSpPr/>
          <p:nvPr/>
        </p:nvSpPr>
        <p:spPr>
          <a:xfrm>
            <a:off x="4250802" y="4050586"/>
            <a:ext cx="2207491" cy="567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4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D3B9EF-978D-E806-8B3F-9A8E324D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306473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요구사항</a:t>
            </a:r>
            <a:br>
              <a:rPr lang="en-US" altLang="ko-KR" sz="3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명세서</a:t>
            </a:r>
            <a:endParaRPr lang="ko-KR" altLang="en-US" sz="7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D8B0AA-CD73-6DAB-3DA7-BC73FC00E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74" y="153236"/>
            <a:ext cx="6398355" cy="655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127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은행 ERP프로그램 일부 구현</vt:lpstr>
      <vt:lpstr>예상 테이블 구상도</vt:lpstr>
      <vt:lpstr>ER 다이어그램</vt:lpstr>
      <vt:lpstr>요구사항 명세서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은행 ERP프로그램 일부 구현</dc:title>
  <dc:creator>19036</dc:creator>
  <cp:lastModifiedBy>19036</cp:lastModifiedBy>
  <cp:revision>1</cp:revision>
  <dcterms:created xsi:type="dcterms:W3CDTF">2022-12-17T13:08:50Z</dcterms:created>
  <dcterms:modified xsi:type="dcterms:W3CDTF">2022-12-17T14:09:53Z</dcterms:modified>
</cp:coreProperties>
</file>