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7A19-3463-429C-B6B6-2D92B05C8758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EE3AD-D136-4689-BBB7-3D0043B16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24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Maybe larvae </a:t>
            </a:r>
            <a:r>
              <a:rPr lang="en-GB" dirty="0" err="1" smtClean="0"/>
              <a:t>havnt</a:t>
            </a:r>
            <a:r>
              <a:rPr lang="en-GB" dirty="0" smtClean="0"/>
              <a:t> evolved</a:t>
            </a:r>
            <a:r>
              <a:rPr lang="en-GB" baseline="0" dirty="0" smtClean="0"/>
              <a:t> a predator response to the starfish, also maybe because of the release of </a:t>
            </a:r>
            <a:r>
              <a:rPr lang="en-GB" baseline="0" dirty="0" err="1" smtClean="0"/>
              <a:t>amonia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theres</a:t>
            </a:r>
            <a:r>
              <a:rPr lang="en-GB" baseline="0" dirty="0" smtClean="0"/>
              <a:t> more settlement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EE3AD-D136-4689-BBB7-3D0043B16A8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67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8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6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3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83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03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4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35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5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32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0CC67-2CB4-49A6-9611-80B30748E569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FD21-E77C-48ED-9315-F1BF3DC35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1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63023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-28113"/>
            <a:ext cx="5652120" cy="31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115434"/>
            <a:ext cx="3756740" cy="135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620688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10h settlement probability:</a:t>
            </a:r>
          </a:p>
          <a:p>
            <a:r>
              <a:rPr lang="en-GB" dirty="0" smtClean="0"/>
              <a:t>Model 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84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30h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358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29843"/>
            <a:ext cx="8784976" cy="492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85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23" y="131539"/>
            <a:ext cx="4267200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28206"/>
            <a:ext cx="3810000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3661111" cy="296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36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54" y="0"/>
            <a:ext cx="4870658" cy="27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63023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030"/>
            <a:ext cx="4355976" cy="173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285293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10h settlement probability:</a:t>
            </a:r>
          </a:p>
          <a:p>
            <a:r>
              <a:rPr lang="en-GB" dirty="0" smtClean="0"/>
              <a:t>Model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01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5291"/>
            <a:ext cx="4597343" cy="345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00129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93" y="3145290"/>
            <a:ext cx="4597345" cy="345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90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6926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10h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06003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80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2" y="2090481"/>
            <a:ext cx="8988772" cy="459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83671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20h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61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45775"/>
            <a:ext cx="8964488" cy="481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62068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30h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84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got different results now?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Next slides are the new graphs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44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10h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72575"/>
            <a:ext cx="8784976" cy="478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67" y="1196752"/>
            <a:ext cx="4632016" cy="58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88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20h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3820"/>
            <a:ext cx="9108504" cy="480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0026"/>
            <a:ext cx="4896545" cy="55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08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53</Words>
  <Application>Microsoft Office PowerPoint</Application>
  <PresentationFormat>On-screen Show (4:3)</PresentationFormat>
  <Paragraphs>14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got different results now?</vt:lpstr>
      <vt:lpstr>10h</vt:lpstr>
      <vt:lpstr>20h</vt:lpstr>
      <vt:lpstr>30h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Yliam</dc:creator>
  <cp:lastModifiedBy>Yliam</cp:lastModifiedBy>
  <cp:revision>15</cp:revision>
  <dcterms:created xsi:type="dcterms:W3CDTF">2022-05-15T12:42:13Z</dcterms:created>
  <dcterms:modified xsi:type="dcterms:W3CDTF">2022-05-20T08:59:50Z</dcterms:modified>
</cp:coreProperties>
</file>