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7A19-3463-429C-B6B6-2D92B05C8758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EE3AD-D136-4689-BBB7-3D0043B1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Maybe larvae </a:t>
            </a:r>
            <a:r>
              <a:rPr lang="en-GB" dirty="0" err="1" smtClean="0"/>
              <a:t>havnt</a:t>
            </a:r>
            <a:r>
              <a:rPr lang="en-GB" dirty="0" smtClean="0"/>
              <a:t> evolved</a:t>
            </a:r>
            <a:r>
              <a:rPr lang="en-GB" baseline="0" dirty="0" smtClean="0"/>
              <a:t> a predator response to the starfish, also maybe because of the release of </a:t>
            </a:r>
            <a:r>
              <a:rPr lang="en-GB" baseline="0" dirty="0" err="1" smtClean="0"/>
              <a:t>amonia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theres</a:t>
            </a:r>
            <a:r>
              <a:rPr lang="en-GB" baseline="0" dirty="0" smtClean="0"/>
              <a:t> more settlement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E3AD-D136-4689-BBB7-3D0043B16A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7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6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5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302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-28113"/>
            <a:ext cx="5652120" cy="31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15434"/>
            <a:ext cx="3756740" cy="135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2068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10h settlement probability:</a:t>
            </a:r>
          </a:p>
          <a:p>
            <a:r>
              <a:rPr lang="en-GB" dirty="0" smtClean="0"/>
              <a:t>Model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84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30h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58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29843"/>
            <a:ext cx="8784976" cy="49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23" y="131539"/>
            <a:ext cx="42672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8206"/>
            <a:ext cx="38100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661111" cy="296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3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4" y="0"/>
            <a:ext cx="4870658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302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30"/>
            <a:ext cx="4355976" cy="173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28529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10h settlement probability:</a:t>
            </a:r>
          </a:p>
          <a:p>
            <a:r>
              <a:rPr lang="en-GB" dirty="0" smtClean="0"/>
              <a:t>Model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01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5291"/>
            <a:ext cx="4597343" cy="345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0129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93" y="3145290"/>
            <a:ext cx="4597345" cy="345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9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10h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06003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" y="2090481"/>
            <a:ext cx="8988772" cy="459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8367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20h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5775"/>
            <a:ext cx="8964488" cy="481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6206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30h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8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got different results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slides are the new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4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10h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2575"/>
            <a:ext cx="8784976" cy="478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7" y="1196752"/>
            <a:ext cx="4632016" cy="5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8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20h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3820"/>
            <a:ext cx="9108504" cy="480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026"/>
            <a:ext cx="4896545" cy="55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08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53</Words>
  <Application>Microsoft Office PowerPoint</Application>
  <PresentationFormat>On-screen Show (4:3)</PresentationFormat>
  <Paragraphs>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got different results now?</vt:lpstr>
      <vt:lpstr>10h</vt:lpstr>
      <vt:lpstr>20h</vt:lpstr>
      <vt:lpstr>30h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Yliam</dc:creator>
  <cp:lastModifiedBy>Yliam</cp:lastModifiedBy>
  <cp:revision>15</cp:revision>
  <dcterms:created xsi:type="dcterms:W3CDTF">2022-05-15T12:42:13Z</dcterms:created>
  <dcterms:modified xsi:type="dcterms:W3CDTF">2022-05-20T09:03:50Z</dcterms:modified>
</cp:coreProperties>
</file>