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A"/>
    <a:srgbClr val="FFF0CB"/>
    <a:srgbClr val="FFDA7F"/>
    <a:srgbClr val="FFC061"/>
    <a:srgbClr val="E79001"/>
    <a:srgbClr val="390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AFED-7FD0-8618-1F17-6F39AD84A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025B0-2BE3-EFF6-ED26-DAF1FA1E7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840A-73BB-AC03-49EB-87CDB639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D749-E36C-7EC9-3381-4DC94EAA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DFD0-29B1-1E61-F617-8A344D25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14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9D23-F7AA-D2EC-85D3-404C0DC4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9C840-8620-43E2-65D3-DFBF87F9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3288-E1E5-FD08-BB2F-A424F83D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E713-E493-618B-B9B1-4508D880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90F6-DA14-359B-ABBE-E170B27C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506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175DB-A89B-1500-F6CD-5F404ABE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CAD0D-E03B-560A-9A3F-0A884AB4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2E40-1053-BEEA-D422-31140F6B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CDC1-3E60-80B1-17BC-698EFB8B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8D48-462B-362E-E8A5-4A8BCF6B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12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54A5-234C-6777-341E-BBA81FDF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8F0E-A0F4-9DD7-EDDF-80EFE291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AEC85-7BFE-3060-FDDA-1C829A4E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38A-8333-CA34-33FA-FF133094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046B-3DB2-5835-71DB-62AD535F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128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6A60-5719-2870-172B-6115E6F0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0105-69FC-CCC2-D091-4FC70D20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E2CB-4550-AC82-8C4A-6E12C8A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D2C7-44E4-4EB6-23F0-CDA45372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0204-A930-AC29-8020-B8DF737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05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932D-F0DE-7D02-3E97-6E9AB16D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7250-03D3-E457-4A21-C7C3862F4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42F42-2334-384F-59C8-982EA455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78D06-055A-9755-805E-042CB4DA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9E00B-0158-6B06-F320-F2918850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251EA-3910-D300-9D16-59650DB3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980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AA22-00B3-E126-1CFA-051DC2FF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08FA-013F-261D-F9AE-711D0C10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B118D-BEA9-5549-9841-C0515914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DB6CF-9E59-D8FD-BAEA-41FA3B072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F4358-1F03-3AD6-D9D6-5AED7CBB5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9B2BE-F85C-172A-D01C-38ECE80B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2C0F1-076E-814A-F733-E88BCE8A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C660A-20CF-2324-61D6-47151214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533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FB2-73DF-EB53-38B0-A689645C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7444C-9565-3C9A-9B61-15F0DA2D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09220-40C0-15E4-0DF1-BF2A0327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4B01C-EEAE-56DC-FD7C-515FE1A4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36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CAE67-7286-C95A-76C2-39A4B2C4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157C7-521E-37AE-A77E-97489355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9508-29B0-95EF-B446-73CB6F27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220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4F71-1C71-373A-0CC0-642BCDF3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1F6A-7480-FDFE-BE61-DE40339D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339E0-D334-E91B-FE4B-EE7D7608C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4946-7008-9983-E8EA-776E8851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0FD1A-7AFF-2774-56EE-39E7AED6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D5F50-6BD0-D980-EA7C-0F07BB3C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69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5239-6A48-1E39-8092-35389201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AC53D-0CD3-9567-0FF0-7CFF0549E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2505D-59D9-3961-1344-C4DA82F6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830B-0AE1-80FD-8067-F8ADCEB8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D8CE-F9C0-5816-1211-05B6E363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3EAF1-BCC4-D2A4-6E95-268F007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914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3A777-A501-1407-E237-EF45ED19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386B-C808-2B7D-ADF8-637052F2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F948-BC39-9136-D531-EDC40EC51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D35C-66C7-9E4B-BB2E-252B8297DFA0}" type="datetimeFigureOut">
              <a:rPr lang="en-CH" smtClean="0"/>
              <a:t>28.09.22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7FB1-BB77-0CEE-0C4C-5CDE3B396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49D9-8C12-2449-8F64-100C192D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FC03-3BFF-9C4F-ACA9-BE7B9DD400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6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0A18B83-3377-EF43-2772-39603348D566}"/>
              </a:ext>
            </a:extLst>
          </p:cNvPr>
          <p:cNvGrpSpPr/>
          <p:nvPr/>
        </p:nvGrpSpPr>
        <p:grpSpPr>
          <a:xfrm>
            <a:off x="2718149" y="1064713"/>
            <a:ext cx="6851736" cy="4634630"/>
            <a:chOff x="2718149" y="1064713"/>
            <a:chExt cx="6851736" cy="46346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B4BF04-B4C8-4B78-AF9E-E80BBB04CA8A}"/>
                </a:ext>
              </a:extLst>
            </p:cNvPr>
            <p:cNvSpPr/>
            <p:nvPr/>
          </p:nvSpPr>
          <p:spPr>
            <a:xfrm>
              <a:off x="2718149" y="1064713"/>
              <a:ext cx="6851736" cy="4634630"/>
            </a:xfrm>
            <a:prstGeom prst="rect">
              <a:avLst/>
            </a:prstGeom>
            <a:solidFill>
              <a:srgbClr val="FFF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164F18-F251-3820-13BA-D937427EC897}"/>
                </a:ext>
              </a:extLst>
            </p:cNvPr>
            <p:cNvSpPr/>
            <p:nvPr/>
          </p:nvSpPr>
          <p:spPr>
            <a:xfrm>
              <a:off x="2963756" y="1355416"/>
              <a:ext cx="5186981" cy="900000"/>
            </a:xfrm>
            <a:prstGeom prst="rect">
              <a:avLst/>
            </a:prstGeom>
            <a:solidFill>
              <a:srgbClr val="FFD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4400" dirty="0">
                  <a:solidFill>
                    <a:srgbClr val="39010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BQ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DFC6C0-D825-3B9E-C11D-614DEA2658A8}"/>
                </a:ext>
              </a:extLst>
            </p:cNvPr>
            <p:cNvSpPr/>
            <p:nvPr/>
          </p:nvSpPr>
          <p:spPr>
            <a:xfrm>
              <a:off x="2963756" y="2362994"/>
              <a:ext cx="3745456" cy="900000"/>
            </a:xfrm>
            <a:prstGeom prst="rect">
              <a:avLst/>
            </a:prstGeom>
            <a:solidFill>
              <a:srgbClr val="FFC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4400" dirty="0">
                  <a:solidFill>
                    <a:srgbClr val="39010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BQ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F9028F-C0CD-160A-8C53-1B6A1238F605}"/>
                </a:ext>
              </a:extLst>
            </p:cNvPr>
            <p:cNvSpPr/>
            <p:nvPr/>
          </p:nvSpPr>
          <p:spPr>
            <a:xfrm>
              <a:off x="2963756" y="3370572"/>
              <a:ext cx="2334408" cy="900000"/>
            </a:xfrm>
            <a:prstGeom prst="rect">
              <a:avLst/>
            </a:prstGeom>
            <a:solidFill>
              <a:srgbClr val="E79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4400" dirty="0">
                  <a:solidFill>
                    <a:srgbClr val="39010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AC4F94-E89C-F30A-BFBF-8E9DEA6060B2}"/>
                </a:ext>
              </a:extLst>
            </p:cNvPr>
            <p:cNvSpPr/>
            <p:nvPr/>
          </p:nvSpPr>
          <p:spPr>
            <a:xfrm>
              <a:off x="2963756" y="4490367"/>
              <a:ext cx="2334408" cy="1012217"/>
            </a:xfrm>
            <a:prstGeom prst="rect">
              <a:avLst/>
            </a:prstGeom>
            <a:solidFill>
              <a:srgbClr val="E79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4000" dirty="0">
                  <a:solidFill>
                    <a:srgbClr val="39010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B.1.1.529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7BEDAA-A046-FF2C-CBB4-E12E7021C9A4}"/>
                </a:ext>
              </a:extLst>
            </p:cNvPr>
            <p:cNvSpPr/>
            <p:nvPr/>
          </p:nvSpPr>
          <p:spPr>
            <a:xfrm>
              <a:off x="5298164" y="4490367"/>
              <a:ext cx="1441524" cy="1012217"/>
            </a:xfrm>
            <a:prstGeom prst="rect">
              <a:avLst/>
            </a:prstGeom>
            <a:solidFill>
              <a:srgbClr val="FFC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4000" dirty="0">
                  <a:solidFill>
                    <a:srgbClr val="39010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.5.3.1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CCF2ED-871D-57B1-0762-250FCF913F7B}"/>
                </a:ext>
              </a:extLst>
            </p:cNvPr>
            <p:cNvSpPr/>
            <p:nvPr/>
          </p:nvSpPr>
          <p:spPr>
            <a:xfrm>
              <a:off x="6709212" y="4490365"/>
              <a:ext cx="1441524" cy="1012217"/>
            </a:xfrm>
            <a:prstGeom prst="rect">
              <a:avLst/>
            </a:prstGeom>
            <a:solidFill>
              <a:srgbClr val="FFD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4000" dirty="0">
                  <a:solidFill>
                    <a:srgbClr val="39010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.1.1.1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197DFF-5468-7551-668B-681B6E8511F6}"/>
                </a:ext>
              </a:extLst>
            </p:cNvPr>
            <p:cNvSpPr/>
            <p:nvPr/>
          </p:nvSpPr>
          <p:spPr>
            <a:xfrm>
              <a:off x="8150736" y="4485029"/>
              <a:ext cx="1077508" cy="1012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4000" dirty="0">
                  <a:solidFill>
                    <a:srgbClr val="39010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85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Schmutz</dc:creator>
  <cp:lastModifiedBy>Stefan Schmutz</cp:lastModifiedBy>
  <cp:revision>5</cp:revision>
  <dcterms:created xsi:type="dcterms:W3CDTF">2022-09-28T06:24:58Z</dcterms:created>
  <dcterms:modified xsi:type="dcterms:W3CDTF">2022-09-28T06:52:41Z</dcterms:modified>
</cp:coreProperties>
</file>