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8C7-D0C4-4C79-B1C2-B75EFCA3817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189-1E0C-4C8F-9423-FFE44FD6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8C7-D0C4-4C79-B1C2-B75EFCA3817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189-1E0C-4C8F-9423-FFE44FD6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5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8C7-D0C4-4C79-B1C2-B75EFCA3817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189-1E0C-4C8F-9423-FFE44FD6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8C7-D0C4-4C79-B1C2-B75EFCA3817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189-1E0C-4C8F-9423-FFE44FD6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8C7-D0C4-4C79-B1C2-B75EFCA3817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189-1E0C-4C8F-9423-FFE44FD6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8C7-D0C4-4C79-B1C2-B75EFCA3817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189-1E0C-4C8F-9423-FFE44FD6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7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8C7-D0C4-4C79-B1C2-B75EFCA3817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189-1E0C-4C8F-9423-FFE44FD6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8C7-D0C4-4C79-B1C2-B75EFCA3817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189-1E0C-4C8F-9423-FFE44FD6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2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8C7-D0C4-4C79-B1C2-B75EFCA3817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189-1E0C-4C8F-9423-FFE44FD6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8C7-D0C4-4C79-B1C2-B75EFCA3817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189-1E0C-4C8F-9423-FFE44FD6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8C7-D0C4-4C79-B1C2-B75EFCA3817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B189-1E0C-4C8F-9423-FFE44FD6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0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68C7-D0C4-4C79-B1C2-B75EFCA3817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B189-1E0C-4C8F-9423-FFE44FD6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5720" y="838200"/>
            <a:ext cx="9027214" cy="5257801"/>
            <a:chOff x="45720" y="838200"/>
            <a:chExt cx="9027214" cy="52578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496" y="838200"/>
              <a:ext cx="8893438" cy="525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1915171" y="916003"/>
              <a:ext cx="365760" cy="369332"/>
              <a:chOff x="914400" y="358799"/>
              <a:chExt cx="365760" cy="3693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48268" y="397934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914400" y="35879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1</a:t>
                </a:r>
                <a:endParaRPr lang="en-US" b="1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366935" y="1302269"/>
              <a:ext cx="365760" cy="369332"/>
              <a:chOff x="914400" y="358799"/>
              <a:chExt cx="365760" cy="3693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48268" y="397934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14400" y="35879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/>
                  <a:t>2</a:t>
                </a:r>
                <a:endParaRPr lang="en-US" b="1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34000" y="3145373"/>
              <a:ext cx="365760" cy="369332"/>
              <a:chOff x="914400" y="358799"/>
              <a:chExt cx="365760" cy="36933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48268" y="397934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35879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4</a:t>
                </a:r>
                <a:endParaRPr lang="en-US" b="1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506135" y="5137779"/>
              <a:ext cx="365760" cy="369332"/>
              <a:chOff x="914400" y="358799"/>
              <a:chExt cx="365760" cy="36933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948268" y="397934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14400" y="35879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7</a:t>
                </a:r>
                <a:endParaRPr lang="en-US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5720" y="5045483"/>
              <a:ext cx="365760" cy="369332"/>
              <a:chOff x="914400" y="358799"/>
              <a:chExt cx="365760" cy="3693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948268" y="397934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14400" y="35879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5</a:t>
                </a:r>
                <a:endParaRPr lang="en-US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9108" y="5504103"/>
              <a:ext cx="365760" cy="369332"/>
              <a:chOff x="914400" y="358799"/>
              <a:chExt cx="365760" cy="36933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948268" y="397934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4400" y="35879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6</a:t>
                </a:r>
                <a:endParaRPr lang="en-US" b="1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219200" y="2999842"/>
              <a:ext cx="365760" cy="369332"/>
              <a:chOff x="914400" y="358799"/>
              <a:chExt cx="365760" cy="3693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48268" y="397934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14400" y="35879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3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25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UFZ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 Teixido</dc:creator>
  <cp:lastModifiedBy>Elisabet Teixido</cp:lastModifiedBy>
  <cp:revision>3</cp:revision>
  <dcterms:created xsi:type="dcterms:W3CDTF">2019-01-08T10:02:43Z</dcterms:created>
  <dcterms:modified xsi:type="dcterms:W3CDTF">2019-01-08T17:01:10Z</dcterms:modified>
</cp:coreProperties>
</file>