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3C5B-7811-4882-8502-C18829243A6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D430-6B0F-4920-84F1-D650F9A6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7200" y="369341"/>
            <a:ext cx="3074883" cy="1621384"/>
            <a:chOff x="457200" y="369341"/>
            <a:chExt cx="3074883" cy="162138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57200"/>
              <a:ext cx="2895600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2675255" y="376210"/>
              <a:ext cx="365760" cy="369332"/>
              <a:chOff x="914400" y="358799"/>
              <a:chExt cx="36576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2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38471" y="369341"/>
              <a:ext cx="365760" cy="369332"/>
              <a:chOff x="914400" y="358799"/>
              <a:chExt cx="365760" cy="36933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1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166323" y="1447800"/>
              <a:ext cx="365760" cy="369332"/>
              <a:chOff x="914400" y="358799"/>
              <a:chExt cx="365760" cy="36933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3</a:t>
                </a:r>
                <a:endParaRPr lang="en-US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81000" y="2743200"/>
            <a:ext cx="6143625" cy="2600325"/>
            <a:chOff x="381000" y="2743200"/>
            <a:chExt cx="6143625" cy="2600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743200"/>
              <a:ext cx="61436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2284095" y="3429000"/>
              <a:ext cx="365760" cy="369332"/>
              <a:chOff x="914400" y="358799"/>
              <a:chExt cx="365760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1</a:t>
                </a:r>
                <a:endParaRPr lang="en-US" b="1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3227401"/>
              <a:ext cx="365760" cy="369332"/>
              <a:chOff x="914400" y="358799"/>
              <a:chExt cx="365760" cy="3693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48268" y="397934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4400" y="35879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smtClean="0"/>
                  <a:t>2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28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UFZ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 Teixido</dc:creator>
  <cp:lastModifiedBy>Elisabet Teixido</cp:lastModifiedBy>
  <cp:revision>4</cp:revision>
  <dcterms:created xsi:type="dcterms:W3CDTF">2019-01-09T11:11:35Z</dcterms:created>
  <dcterms:modified xsi:type="dcterms:W3CDTF">2019-01-09T17:05:41Z</dcterms:modified>
</cp:coreProperties>
</file>