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11/7/2013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11/7/2013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173618/MVVM-sharp-Episode-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MVVM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Controller?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10267"/>
            <a:ext cx="81534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sz="2400" b="1" dirty="0" smtClean="0"/>
              <a:t>Non-visual singleton object that stays alive in memory for the duration of the application’s lifetime</a:t>
            </a:r>
            <a:br>
              <a:rPr lang="en-US" sz="2400" b="1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2400" dirty="0"/>
          </a:p>
          <a:p>
            <a:r>
              <a:rPr lang="en-US" sz="2400" b="1" dirty="0" smtClean="0"/>
              <a:t>Typically, created in app startup (directly or through a </a:t>
            </a:r>
            <a:r>
              <a:rPr lang="en-US" sz="2400" b="1" dirty="0" err="1" smtClean="0"/>
              <a:t>bootstrapper</a:t>
            </a:r>
            <a:r>
              <a:rPr lang="en-US" sz="2400" b="1" dirty="0" smtClean="0"/>
              <a:t> class or module initialization)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b="1" dirty="0" smtClean="0"/>
              <a:t>At a minimum, it usually handles View/</a:t>
            </a:r>
            <a:r>
              <a:rPr lang="en-US" sz="2400" b="1" dirty="0" err="1" smtClean="0"/>
              <a:t>ViewModel</a:t>
            </a:r>
            <a:r>
              <a:rPr lang="en-US" sz="2400" b="1" dirty="0" smtClean="0"/>
              <a:t> construction and opening views (just like the </a:t>
            </a:r>
            <a:r>
              <a:rPr lang="en-US" sz="2400" b="1" dirty="0" err="1" smtClean="0"/>
              <a:t>IAppDialogService</a:t>
            </a:r>
            <a:r>
              <a:rPr lang="en-US" sz="2400" b="1" dirty="0" smtClean="0"/>
              <a:t> in sample app)</a:t>
            </a:r>
            <a:br>
              <a:rPr lang="en-US" sz="2400" b="1" dirty="0" smtClean="0"/>
            </a:br>
            <a:endParaRPr lang="en-US" sz="2400" b="1" dirty="0"/>
          </a:p>
          <a:p>
            <a:r>
              <a:rPr lang="en-US" sz="2400" b="1" dirty="0"/>
              <a:t>Many names: Conductor, Orchestrator, </a:t>
            </a:r>
            <a:r>
              <a:rPr lang="en-US" sz="2400" b="1" dirty="0" err="1"/>
              <a:t>ViewManager</a:t>
            </a:r>
            <a:r>
              <a:rPr lang="en-US" sz="2400" b="1" dirty="0"/>
              <a:t>, (can also be similar to the “Presenter” in an MVP design pattern), but “Controller” is most common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b="1" dirty="0" smtClean="0"/>
              <a:t>Generally conforms to an interface such as </a:t>
            </a:r>
            <a:r>
              <a:rPr lang="en-US" sz="2400" b="1" dirty="0" err="1" smtClean="0"/>
              <a:t>IController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 dirty="0" smtClean="0"/>
              <a:t>Can be </a:t>
            </a:r>
            <a:r>
              <a:rPr lang="en-US" sz="1900" dirty="0" smtClean="0"/>
              <a:t>communicated with </a:t>
            </a:r>
            <a:r>
              <a:rPr lang="en-US" sz="1900" dirty="0" smtClean="0"/>
              <a:t>through an interface that is injected into </a:t>
            </a:r>
            <a:r>
              <a:rPr lang="en-US" sz="1900" dirty="0" err="1" smtClean="0"/>
              <a:t>ViewModels</a:t>
            </a:r>
            <a:endParaRPr lang="en-US" sz="19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 dirty="0" smtClean="0"/>
              <a:t>Can also subscribe to events/messages in a mediator pattern (</a:t>
            </a:r>
            <a:r>
              <a:rPr lang="en-US" sz="1900" dirty="0" err="1" smtClean="0"/>
              <a:t>eventaggregator</a:t>
            </a:r>
            <a:r>
              <a:rPr lang="en-US" sz="1900" dirty="0" smtClean="0"/>
              <a:t>, messenger, </a:t>
            </a:r>
            <a:r>
              <a:rPr lang="en-US" sz="1900" dirty="0" err="1" smtClean="0"/>
              <a:t>messagebus</a:t>
            </a:r>
            <a:r>
              <a:rPr lang="en-US" sz="1900" dirty="0" smtClean="0"/>
              <a:t>, etc.) and </a:t>
            </a:r>
            <a:r>
              <a:rPr lang="en-US" sz="1900" dirty="0" err="1" smtClean="0"/>
              <a:t>ViewModels</a:t>
            </a:r>
            <a:r>
              <a:rPr lang="en-US" sz="1900" dirty="0" smtClean="0"/>
              <a:t> can just publish the message through the mediator object without </a:t>
            </a:r>
            <a:r>
              <a:rPr lang="en-US" sz="1900" dirty="0" smtClean="0"/>
              <a:t>needing to </a:t>
            </a:r>
            <a:r>
              <a:rPr lang="en-US" sz="1900" smtClean="0"/>
              <a:t>reference the </a:t>
            </a:r>
            <a:r>
              <a:rPr lang="en-US" sz="1900" dirty="0" smtClean="0"/>
              <a:t>Controller’s interface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b="1" dirty="0" smtClean="0"/>
              <a:t>Not quite 1 to 1 with views/</a:t>
            </a:r>
            <a:r>
              <a:rPr lang="en-US" sz="2400" b="1" dirty="0" err="1" smtClean="0"/>
              <a:t>viewmodels</a:t>
            </a:r>
            <a:r>
              <a:rPr lang="en-US" sz="2400" b="1" dirty="0" smtClean="0"/>
              <a:t> it opens</a:t>
            </a:r>
            <a:r>
              <a:rPr lang="en-US" sz="5400" dirty="0"/>
              <a:t/>
            </a:r>
            <a:br>
              <a:rPr lang="en-US" sz="5400" dirty="0"/>
            </a:b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Simple apps might only have one “</a:t>
            </a:r>
            <a:r>
              <a:rPr lang="en-US" sz="1800" dirty="0" err="1" smtClean="0"/>
              <a:t>ApplicationController</a:t>
            </a:r>
            <a:r>
              <a:rPr lang="en-US" sz="1800" dirty="0" smtClean="0"/>
              <a:t>” that opens all the Views.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Larger apps might split controllers out by use case scenarios (</a:t>
            </a:r>
            <a:r>
              <a:rPr lang="en-US" sz="1800" dirty="0" err="1" smtClean="0"/>
              <a:t>eg</a:t>
            </a:r>
            <a:r>
              <a:rPr lang="en-US" sz="1800" dirty="0" smtClean="0"/>
              <a:t> “</a:t>
            </a:r>
            <a:r>
              <a:rPr lang="en-US" sz="1800" dirty="0" err="1" smtClean="0"/>
              <a:t>ProductController</a:t>
            </a:r>
            <a:r>
              <a:rPr lang="en-US" sz="1800" dirty="0" smtClean="0"/>
              <a:t>” that opens </a:t>
            </a:r>
            <a:r>
              <a:rPr lang="en-US" sz="1800" dirty="0" err="1" smtClean="0"/>
              <a:t>ProductSearch</a:t>
            </a:r>
            <a:r>
              <a:rPr lang="en-US" sz="1800" dirty="0" smtClean="0"/>
              <a:t>, </a:t>
            </a:r>
            <a:r>
              <a:rPr lang="en-US" sz="1800" dirty="0" err="1" smtClean="0"/>
              <a:t>CreateProduct</a:t>
            </a:r>
            <a:r>
              <a:rPr lang="en-US" sz="1800" dirty="0" smtClean="0"/>
              <a:t>, </a:t>
            </a:r>
            <a:r>
              <a:rPr lang="en-US" sz="1800" dirty="0" err="1" smtClean="0"/>
              <a:t>ProductsReport</a:t>
            </a:r>
            <a:r>
              <a:rPr lang="en-US" sz="1800" dirty="0" smtClean="0"/>
              <a:t> Views, “</a:t>
            </a:r>
            <a:r>
              <a:rPr lang="en-US" sz="1800" dirty="0" err="1" smtClean="0"/>
              <a:t>Customercontroller</a:t>
            </a:r>
            <a:r>
              <a:rPr lang="en-US" sz="1800" dirty="0" smtClean="0"/>
              <a:t>” handles all Customer-related views, etc.)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69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Potential Responsibilities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34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sz="2400" b="1" dirty="0" smtClean="0"/>
              <a:t>Opening the </a:t>
            </a:r>
            <a:r>
              <a:rPr lang="en-US" sz="2400" b="1" dirty="0" err="1" smtClean="0"/>
              <a:t>MainWindow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Instead of the app startup creating the main application window, the controller handles this (Main Window is just another “view” after all, so why should it get special treatment?)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b="1" dirty="0" smtClean="0"/>
              <a:t>Merging the model with the </a:t>
            </a:r>
            <a:r>
              <a:rPr lang="en-US" sz="2400" b="1" dirty="0" err="1" smtClean="0"/>
              <a:t>ViewModel</a:t>
            </a:r>
            <a:r>
              <a:rPr lang="en-US" sz="2400" b="1" dirty="0" smtClean="0"/>
              <a:t> 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The Controller handles all business logic/data access and the </a:t>
            </a:r>
            <a:r>
              <a:rPr lang="en-US" sz="2400" dirty="0" err="1" smtClean="0"/>
              <a:t>ViewModel</a:t>
            </a:r>
            <a:r>
              <a:rPr lang="en-US" sz="2400" dirty="0" smtClean="0"/>
              <a:t> is just a dumb container for shaping the data for </a:t>
            </a:r>
            <a:r>
              <a:rPr lang="en-US" sz="2400" dirty="0" err="1" smtClean="0"/>
              <a:t>databinding</a:t>
            </a:r>
            <a:r>
              <a:rPr lang="en-US" sz="2400" dirty="0" smtClean="0"/>
              <a:t> with zero knowledge or dependencies on the Model layer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ViewModel</a:t>
            </a:r>
            <a:r>
              <a:rPr lang="en-US" sz="2400" dirty="0" smtClean="0"/>
              <a:t> forwards all requests to Controller (all CRUD operations)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Controller can either “push” data to </a:t>
            </a:r>
            <a:r>
              <a:rPr lang="en-US" sz="2400" dirty="0" err="1" smtClean="0"/>
              <a:t>ViewModel</a:t>
            </a:r>
            <a:r>
              <a:rPr lang="en-US" sz="2400" dirty="0" smtClean="0"/>
              <a:t> or </a:t>
            </a:r>
            <a:r>
              <a:rPr lang="en-US" sz="2400" dirty="0" err="1" smtClean="0"/>
              <a:t>ViewModel</a:t>
            </a:r>
            <a:r>
              <a:rPr lang="en-US" sz="2400" dirty="0" smtClean="0"/>
              <a:t> can “pull” or “ask” for data through the </a:t>
            </a:r>
            <a:r>
              <a:rPr lang="en-US" sz="2400" dirty="0" err="1" smtClean="0"/>
              <a:t>IController</a:t>
            </a:r>
            <a:r>
              <a:rPr lang="en-US" sz="2400" dirty="0" smtClean="0"/>
              <a:t> interface injected through </a:t>
            </a:r>
            <a:r>
              <a:rPr lang="en-US" sz="2400" dirty="0" smtClean="0"/>
              <a:t>constructor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Controller forwards calls to data/business layers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b="1" dirty="0" smtClean="0"/>
              <a:t>Application “Flow,” navigation, and business logic. The Controller IS the application. It’s the “glue” that ties all the pieces together.</a:t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b="1" dirty="0" smtClean="0"/>
              <a:t>When the Controller is used in this way, it can be called MVCVM or MVVM#</a:t>
            </a:r>
            <a:br>
              <a:rPr lang="en-US" sz="2400" b="1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2400" b="1" dirty="0" smtClean="0"/>
              <a:t>Further reading: </a:t>
            </a:r>
            <a:r>
              <a:rPr lang="en-US" sz="1800" dirty="0">
                <a:hlinkClick r:id="rId2"/>
              </a:rPr>
              <a:t>http://www.codeproject.com/Articles/173618/MVVM-sharp-Episode-1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41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836152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Controller conducts the Orchestra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28800"/>
            <a:ext cx="4748688" cy="4495800"/>
          </a:xfrm>
        </p:spPr>
      </p:pic>
    </p:spTree>
    <p:extLst>
      <p:ext uri="{BB962C8B-B14F-4D97-AF65-F5344CB8AC3E}">
        <p14:creationId xmlns:p14="http://schemas.microsoft.com/office/powerpoint/2010/main" val="12003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34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Simplifies </a:t>
            </a:r>
            <a:r>
              <a:rPr lang="en-US" sz="2400" dirty="0" err="1" smtClean="0"/>
              <a:t>ViewModel</a:t>
            </a:r>
            <a:r>
              <a:rPr lang="en-US" sz="2400" dirty="0" smtClean="0"/>
              <a:t> responsibility (SRP)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Loosely-coupled/separation of concerns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Much like a </a:t>
            </a:r>
            <a:r>
              <a:rPr lang="en-US" sz="2400" dirty="0" err="1" smtClean="0"/>
              <a:t>ViewModel</a:t>
            </a:r>
            <a:r>
              <a:rPr lang="en-US" sz="2400" dirty="0" smtClean="0"/>
              <a:t> is an abstraction of the view, the controller </a:t>
            </a:r>
            <a:r>
              <a:rPr lang="en-US" sz="2400" dirty="0" smtClean="0"/>
              <a:t>can act as an abstraction of the Application flow/logic</a:t>
            </a:r>
            <a:endParaRPr lang="en-US" sz="4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 smtClean="0"/>
              <a:t>Totally agnostic of the UI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 smtClean="0"/>
              <a:t>Can lead to more testable and flexible code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Particularly useful in modular applications</a:t>
            </a:r>
            <a:endParaRPr lang="en-US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 smtClean="0"/>
              <a:t>Controller is instantiated in Module’s initialization, subscribes to events/messages from Mediator/</a:t>
            </a:r>
            <a:r>
              <a:rPr lang="en-US" sz="1400" dirty="0" err="1" smtClean="0"/>
              <a:t>EventAggregator</a:t>
            </a:r>
            <a:r>
              <a:rPr lang="en-US" sz="1400" dirty="0" smtClean="0"/>
              <a:t> and sits in memory waiting…just waiting…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3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15340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More code to write (linking </a:t>
            </a:r>
            <a:r>
              <a:rPr lang="en-US" sz="2400" dirty="0" err="1" smtClean="0"/>
              <a:t>ViewModel</a:t>
            </a:r>
            <a:r>
              <a:rPr lang="en-US" sz="2400" dirty="0" smtClean="0"/>
              <a:t> and Model, forwarding calls to intermediary methods on controller, etc.)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Yet another concept on top of MVVM to teach new developers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Code can be slightly more unintuitive with extra layer of indirection between </a:t>
            </a:r>
            <a:r>
              <a:rPr lang="en-US" sz="2400" dirty="0" err="1" smtClean="0"/>
              <a:t>ViewModel</a:t>
            </a:r>
            <a:r>
              <a:rPr lang="en-US" sz="2400" dirty="0" smtClean="0"/>
              <a:t> and Model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Some benefits (such as narrowing responsibilities of </a:t>
            </a:r>
            <a:r>
              <a:rPr lang="en-US" sz="2400" dirty="0" err="1" smtClean="0"/>
              <a:t>ViewModels</a:t>
            </a:r>
            <a:r>
              <a:rPr lang="en-US" sz="2400" dirty="0" smtClean="0"/>
              <a:t>) can be achieved with alternatives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300" dirty="0" smtClean="0"/>
              <a:t>Break up Responsibilities of </a:t>
            </a:r>
            <a:r>
              <a:rPr lang="en-US" sz="1300" dirty="0" err="1" smtClean="0"/>
              <a:t>ViewModel</a:t>
            </a:r>
            <a:r>
              <a:rPr lang="en-US" sz="1300" dirty="0" smtClean="0"/>
              <a:t> by composing into child </a:t>
            </a:r>
            <a:r>
              <a:rPr lang="en-US" sz="1300" dirty="0" err="1" smtClean="0"/>
              <a:t>ViewModels</a:t>
            </a:r>
            <a:endParaRPr lang="en-US" sz="13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300" dirty="0" smtClean="0"/>
              <a:t>Separate Commands from data properties with </a:t>
            </a:r>
            <a:r>
              <a:rPr lang="en-US" sz="1300" dirty="0" err="1" smtClean="0"/>
              <a:t>ViewData</a:t>
            </a:r>
            <a:r>
              <a:rPr lang="en-US" sz="1300" dirty="0" smtClean="0"/>
              <a:t> class as </a:t>
            </a:r>
            <a:r>
              <a:rPr lang="en-US" sz="1300" dirty="0" err="1" smtClean="0"/>
              <a:t>subproperty</a:t>
            </a:r>
            <a:r>
              <a:rPr lang="en-US" sz="1300" dirty="0" smtClean="0"/>
              <a:t> of </a:t>
            </a:r>
            <a:r>
              <a:rPr lang="en-US" sz="1300" dirty="0" err="1" smtClean="0"/>
              <a:t>ViewModel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827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355</TotalTime>
  <Words>96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MVVM Presentation</vt:lpstr>
      <vt:lpstr>What is a Controller?</vt:lpstr>
      <vt:lpstr>Other Potential Responsibilities</vt:lpstr>
      <vt:lpstr>Controller conducts the Orchestra</vt:lpstr>
      <vt:lpstr>Advantages</vt:lpstr>
      <vt:lpstr>Disadvantages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Presentation</dc:title>
  <dc:creator>Scott</dc:creator>
  <cp:lastModifiedBy>Scott</cp:lastModifiedBy>
  <cp:revision>73</cp:revision>
  <dcterms:created xsi:type="dcterms:W3CDTF">2013-11-04T03:03:57Z</dcterms:created>
  <dcterms:modified xsi:type="dcterms:W3CDTF">2013-11-08T04:08:15Z</dcterms:modified>
</cp:coreProperties>
</file>