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322" r:id="rId6"/>
    <p:sldId id="257" r:id="rId7"/>
    <p:sldId id="320" r:id="rId8"/>
    <p:sldId id="335" r:id="rId9"/>
    <p:sldId id="333" r:id="rId10"/>
    <p:sldId id="336" r:id="rId11"/>
    <p:sldId id="318"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3/7/2023</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3/7/2023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2</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6</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8</a:t>
            </a:fld>
            <a:endParaRPr lang="en-US" dirty="0"/>
          </a:p>
        </p:txBody>
      </p:sp>
    </p:spTree>
    <p:extLst>
      <p:ext uri="{BB962C8B-B14F-4D97-AF65-F5344CB8AC3E}">
        <p14:creationId xmlns:p14="http://schemas.microsoft.com/office/powerpoint/2010/main" val="3012974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9</a:t>
            </a:fld>
            <a:endParaRPr lang="en-US" dirty="0"/>
          </a:p>
        </p:txBody>
      </p:sp>
    </p:spTree>
    <p:extLst>
      <p:ext uri="{BB962C8B-B14F-4D97-AF65-F5344CB8AC3E}">
        <p14:creationId xmlns:p14="http://schemas.microsoft.com/office/powerpoint/2010/main" val="3396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735702" y="503497"/>
            <a:ext cx="4223000" cy="3845891"/>
          </a:xfrm>
        </p:spPr>
        <p:txBody>
          <a:bodyPr/>
          <a:lstStyle/>
          <a:p>
            <a:r>
              <a:rPr lang="en-US" spc="0" dirty="0">
                <a:solidFill>
                  <a:srgbClr val="FFC000"/>
                </a:solidFill>
                <a:latin typeface="Algerian" panose="04020705040A02060702" pitchFamily="82" charset="0"/>
              </a:rPr>
              <a:t>JEWEL’S DELIGHT</a:t>
            </a:r>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303411" y="4349388"/>
            <a:ext cx="5087582" cy="1781123"/>
          </a:xfrm>
        </p:spPr>
        <p:txBody>
          <a:bodyPr>
            <a:normAutofit/>
          </a:bodyPr>
          <a:lstStyle/>
          <a:p>
            <a:r>
              <a:rPr lang="en-US" sz="2800" dirty="0">
                <a:latin typeface="Arial Black" panose="020B0A04020102020204" pitchFamily="34" charset="0"/>
              </a:rPr>
              <a:t>A PERSONAL TOUCH</a:t>
            </a:r>
          </a:p>
        </p:txBody>
      </p:sp>
      <p:pic>
        <p:nvPicPr>
          <p:cNvPr id="18" name="Picture Placeholder 17">
            <a:extLst>
              <a:ext uri="{FF2B5EF4-FFF2-40B4-BE49-F238E27FC236}">
                <a16:creationId xmlns:a16="http://schemas.microsoft.com/office/drawing/2014/main" id="{C72BFAFF-5928-4730-A562-CEC9DBA26F8B}"/>
              </a:ext>
            </a:extLst>
          </p:cNvPr>
          <p:cNvPicPr>
            <a:picLocks noGrp="1" noChangeAspect="1"/>
          </p:cNvPicPr>
          <p:nvPr>
            <p:ph type="pic" sz="quarter" idx="13"/>
          </p:nvPr>
        </p:nvPicPr>
        <p:blipFill>
          <a:blip r:embed="rId2"/>
          <a:srcRect t="5566" b="5566"/>
          <a:stretch>
            <a:fillRect/>
          </a:stretch>
        </p:blipFill>
        <p:spPr>
          <a:xfrm>
            <a:off x="5487144" y="783501"/>
            <a:ext cx="5290998" cy="5290998"/>
          </a:xfrm>
          <a:prstGeom prst="rect">
            <a:avLst/>
          </a:prstGeom>
          <a:ln>
            <a:noFill/>
          </a:ln>
          <a:effectLst>
            <a:softEdge rad="112500"/>
          </a:effectLst>
        </p:spPr>
      </p:pic>
    </p:spTree>
    <p:extLst>
      <p:ext uri="{BB962C8B-B14F-4D97-AF65-F5344CB8AC3E}">
        <p14:creationId xmlns:p14="http://schemas.microsoft.com/office/powerpoint/2010/main" val="24549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1BC2428-8FD3-4491-BA9A-52A6F7BD28C8}"/>
              </a:ext>
            </a:extLst>
          </p:cNvPr>
          <p:cNvSpPr>
            <a:spLocks noGrp="1"/>
          </p:cNvSpPr>
          <p:nvPr>
            <p:ph type="dt" sz="half" idx="10"/>
          </p:nvPr>
        </p:nvSpPr>
        <p:spPr>
          <a:xfrm>
            <a:off x="838200" y="6356350"/>
            <a:ext cx="2743200" cy="365125"/>
          </a:xfrm>
        </p:spPr>
        <p:txBody>
          <a:bodyPr/>
          <a:lstStyle/>
          <a:p>
            <a:r>
              <a:rPr lang="en-US"/>
              <a:t>2/1/20XX</a:t>
            </a:r>
            <a:endParaRPr lang="en-US" dirty="0"/>
          </a:p>
        </p:txBody>
      </p:sp>
      <p:pic>
        <p:nvPicPr>
          <p:cNvPr id="14" name="Picture 13">
            <a:extLst>
              <a:ext uri="{FF2B5EF4-FFF2-40B4-BE49-F238E27FC236}">
                <a16:creationId xmlns:a16="http://schemas.microsoft.com/office/drawing/2014/main" id="{58E23C88-0763-4B32-A083-B1638F069532}"/>
              </a:ext>
            </a:extLst>
          </p:cNvPr>
          <p:cNvPicPr>
            <a:picLocks noChangeAspect="1"/>
          </p:cNvPicPr>
          <p:nvPr/>
        </p:nvPicPr>
        <p:blipFill>
          <a:blip r:embed="rId3"/>
          <a:stretch>
            <a:fillRect/>
          </a:stretch>
        </p:blipFill>
        <p:spPr>
          <a:xfrm rot="915008">
            <a:off x="6315426" y="385643"/>
            <a:ext cx="4200525" cy="5381625"/>
          </a:xfrm>
          <a:prstGeom prst="rect">
            <a:avLst/>
          </a:prstGeom>
        </p:spPr>
      </p:pic>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p:txBody>
          <a:bodyPr/>
          <a:lstStyle/>
          <a:p>
            <a:r>
              <a:rPr lang="en-US" dirty="0"/>
              <a:t>JEWEL’S DELIGHT</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2</a:t>
            </a:fld>
            <a:endParaRPr lang="en-US" dirty="0">
              <a:solidFill>
                <a:srgbClr val="898989"/>
              </a:solidFill>
            </a:endParaRPr>
          </a:p>
        </p:txBody>
      </p:sp>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168687" y="1723106"/>
            <a:ext cx="5927313" cy="3863063"/>
          </a:xfrm>
        </p:spPr>
        <p:txBody>
          <a:bodyPr/>
          <a:lstStyle/>
          <a:p>
            <a:r>
              <a:rPr lang="en-US" dirty="0"/>
              <a:t>Jewelry is like the</a:t>
            </a:r>
            <a:br>
              <a:rPr lang="en-US" dirty="0"/>
            </a:br>
            <a:r>
              <a:rPr lang="en-US" dirty="0"/>
              <a:t>perfect spice – it</a:t>
            </a:r>
            <a:br>
              <a:rPr lang="en-US" dirty="0"/>
            </a:br>
            <a:r>
              <a:rPr lang="en-US" dirty="0"/>
              <a:t>complement what’s</a:t>
            </a:r>
            <a:br>
              <a:rPr lang="en-US" dirty="0"/>
            </a:br>
            <a:r>
              <a:rPr lang="en-US" dirty="0"/>
              <a:t>already there.</a:t>
            </a:r>
          </a:p>
        </p:txBody>
      </p:sp>
      <p:sp>
        <p:nvSpPr>
          <p:cNvPr id="6" name="Text Placeholder 5">
            <a:extLst>
              <a:ext uri="{FF2B5EF4-FFF2-40B4-BE49-F238E27FC236}">
                <a16:creationId xmlns:a16="http://schemas.microsoft.com/office/drawing/2014/main" id="{55330DE0-8B71-4239-923E-A53850E47B81}"/>
              </a:ext>
            </a:extLst>
          </p:cNvPr>
          <p:cNvSpPr>
            <a:spLocks noGrp="1"/>
          </p:cNvSpPr>
          <p:nvPr>
            <p:ph type="body" sz="quarter" idx="13"/>
          </p:nvPr>
        </p:nvSpPr>
        <p:spPr>
          <a:xfrm>
            <a:off x="2209800" y="5340767"/>
            <a:ext cx="5177572" cy="887031"/>
          </a:xfrm>
        </p:spPr>
        <p:txBody>
          <a:bodyPr/>
          <a:lstStyle/>
          <a:p>
            <a:r>
              <a:rPr lang="en-US" dirty="0"/>
              <a:t>DIANE VON FURSTENBERG</a:t>
            </a:r>
          </a:p>
        </p:txBody>
      </p:sp>
    </p:spTree>
    <p:extLst>
      <p:ext uri="{BB962C8B-B14F-4D97-AF65-F5344CB8AC3E}">
        <p14:creationId xmlns:p14="http://schemas.microsoft.com/office/powerpoint/2010/main" val="407926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lstStyle/>
          <a:p>
            <a:r>
              <a:rPr lang="en-US" dirty="0"/>
              <a:t>CONCEPT</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946520" y="1747592"/>
            <a:ext cx="5217173" cy="4351338"/>
          </a:xfrm>
        </p:spPr>
        <p:txBody>
          <a:bodyPr>
            <a:normAutofit/>
          </a:bodyPr>
          <a:lstStyle/>
          <a:p>
            <a:pPr marL="342900" indent="-342900">
              <a:buFont typeface="Wingdings" panose="05000000000000000000" pitchFamily="2" charset="2"/>
              <a:buChar char="v"/>
            </a:pPr>
            <a:r>
              <a:rPr lang="en-US" dirty="0"/>
              <a:t>VOICE  ASSISTANT.</a:t>
            </a:r>
          </a:p>
          <a:p>
            <a:pPr marL="342900" indent="-342900">
              <a:buFont typeface="Wingdings" panose="05000000000000000000" pitchFamily="2" charset="2"/>
              <a:buChar char="v"/>
            </a:pPr>
            <a:r>
              <a:rPr lang="en-IN" dirty="0">
                <a:solidFill>
                  <a:srgbClr val="E2EEFF"/>
                </a:solidFill>
                <a:latin typeface="Google Sans"/>
              </a:rPr>
              <a:t>HOLOGRAM JEWELLERY.</a:t>
            </a:r>
            <a:endParaRPr lang="en-US" dirty="0"/>
          </a:p>
          <a:p>
            <a:pPr marL="342900" indent="-342900">
              <a:buFont typeface="Wingdings" panose="05000000000000000000" pitchFamily="2" charset="2"/>
              <a:buChar char="v"/>
            </a:pPr>
            <a:r>
              <a:rPr lang="en-US" dirty="0"/>
              <a:t>VR TECHNOLOGY.</a:t>
            </a:r>
          </a:p>
          <a:p>
            <a:pPr marL="342900" indent="-342900">
              <a:buFont typeface="Wingdings" panose="05000000000000000000" pitchFamily="2" charset="2"/>
              <a:buChar char="v"/>
            </a:pPr>
            <a:r>
              <a:rPr lang="en-US" dirty="0"/>
              <a:t>REGIONAL JEWELLERY.</a:t>
            </a:r>
          </a:p>
          <a:p>
            <a:endParaRPr lang="en-US" dirty="0"/>
          </a:p>
        </p:txBody>
      </p:sp>
      <p:sp>
        <p:nvSpPr>
          <p:cNvPr id="701" name="Date Placeholder 700">
            <a:extLst>
              <a:ext uri="{FF2B5EF4-FFF2-40B4-BE49-F238E27FC236}">
                <a16:creationId xmlns:a16="http://schemas.microsoft.com/office/drawing/2014/main" id="{F1A9E0DD-66F0-4A50-ACD0-59ECE65B8ED6}"/>
              </a:ext>
            </a:extLst>
          </p:cNvPr>
          <p:cNvSpPr>
            <a:spLocks noGrp="1"/>
          </p:cNvSpPr>
          <p:nvPr>
            <p:ph type="dt" sz="half" idx="10"/>
          </p:nvPr>
        </p:nvSpPr>
        <p:spPr>
          <a:xfrm>
            <a:off x="838200" y="6356350"/>
            <a:ext cx="2743200" cy="365125"/>
          </a:xfrm>
        </p:spPr>
        <p:txBody>
          <a:bodyPr/>
          <a:lstStyle/>
          <a:p>
            <a:r>
              <a:rPr lang="en-US"/>
              <a:t>2/1/20XX</a:t>
            </a:r>
            <a:endParaRPr lang="en-US" dirty="0"/>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p:txBody>
          <a:bodyPr/>
          <a:lstStyle/>
          <a:p>
            <a:r>
              <a:rPr lang="en-US" dirty="0"/>
              <a:t>JEWEL’S DELIGHT</a:t>
            </a:r>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3</a:t>
            </a:fld>
            <a:endParaRPr lang="en-US" dirty="0"/>
          </a:p>
        </p:txBody>
      </p:sp>
      <p:pic>
        <p:nvPicPr>
          <p:cNvPr id="5" name="Picture Placeholder 4">
            <a:extLst>
              <a:ext uri="{FF2B5EF4-FFF2-40B4-BE49-F238E27FC236}">
                <a16:creationId xmlns:a16="http://schemas.microsoft.com/office/drawing/2014/main" id="{ACC2063E-FCAC-4078-A06B-82180DEC2C47}"/>
              </a:ext>
            </a:extLst>
          </p:cNvPr>
          <p:cNvPicPr>
            <a:picLocks noGrp="1" noChangeAspect="1"/>
          </p:cNvPicPr>
          <p:nvPr>
            <p:ph type="pic" sz="quarter" idx="13"/>
          </p:nvPr>
        </p:nvPicPr>
        <p:blipFill>
          <a:blip r:embed="rId2"/>
          <a:srcRect l="13825" r="13825"/>
          <a:stretch>
            <a:fillRect/>
          </a:stretch>
        </p:blipFill>
        <p:spPr>
          <a:xfrm>
            <a:off x="7253021" y="1530060"/>
            <a:ext cx="3710153" cy="3660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291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838201" y="732391"/>
            <a:ext cx="5257799" cy="1314996"/>
          </a:xfrm>
        </p:spPr>
        <p:txBody>
          <a:bodyPr vert="horz" lIns="91440" tIns="45720" rIns="91440" bIns="45720" rtlCol="0" anchor="b">
            <a:normAutofit/>
          </a:bodyPr>
          <a:lstStyle/>
          <a:p>
            <a:r>
              <a:rPr lang="en-US" dirty="0"/>
              <a:t>Introduction</a:t>
            </a:r>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838201" y="2167932"/>
            <a:ext cx="5257799" cy="3882959"/>
          </a:xfrm>
        </p:spPr>
        <p:txBody>
          <a:bodyPr vert="horz" lIns="91440" tIns="45720" rIns="91440" bIns="45720" rtlCol="0">
            <a:normAutofit/>
          </a:bodyPr>
          <a:lstStyle/>
          <a:p>
            <a:r>
              <a:rPr lang="en-US" dirty="0"/>
              <a:t>Jewel’s delight is complete for solution for </a:t>
            </a:r>
            <a:r>
              <a:rPr lang="en-US" dirty="0" err="1"/>
              <a:t>jewellery</a:t>
            </a:r>
            <a:r>
              <a:rPr lang="en-US" dirty="0"/>
              <a:t> brand to provide there service in smarter way.</a:t>
            </a:r>
          </a:p>
          <a:p>
            <a:pPr marL="285750" indent="-285750">
              <a:buFont typeface="Wingdings" panose="05000000000000000000" pitchFamily="2" charset="2"/>
              <a:buChar char="v"/>
            </a:pPr>
            <a:r>
              <a:rPr lang="en-US" dirty="0"/>
              <a:t>TWO MODE OF OUR SERVICE</a:t>
            </a:r>
          </a:p>
          <a:p>
            <a:pPr marL="285750" indent="-285750">
              <a:buFont typeface="Wingdings" panose="05000000000000000000" pitchFamily="2" charset="2"/>
              <a:buChar char="q"/>
            </a:pPr>
            <a:r>
              <a:rPr lang="en-US" dirty="0"/>
              <a:t>WEBSITE</a:t>
            </a:r>
          </a:p>
          <a:p>
            <a:pPr marL="342900" indent="-342900">
              <a:lnSpc>
                <a:spcPct val="100000"/>
              </a:lnSpc>
              <a:buFont typeface="+mj-lt"/>
              <a:buAutoNum type="arabicPeriod"/>
            </a:pPr>
            <a:r>
              <a:rPr lang="en-US" dirty="0"/>
              <a:t>Website of jewel’s delight will have collection of </a:t>
            </a:r>
            <a:r>
              <a:rPr lang="en-US" dirty="0" err="1"/>
              <a:t>jewellery’s</a:t>
            </a:r>
            <a:r>
              <a:rPr lang="en-US" dirty="0"/>
              <a:t>(  basically digital catalogue of </a:t>
            </a:r>
            <a:r>
              <a:rPr lang="en-US" dirty="0" err="1"/>
              <a:t>jewellery</a:t>
            </a:r>
            <a:r>
              <a:rPr lang="en-US" dirty="0"/>
              <a:t> ) by regional wise.</a:t>
            </a:r>
          </a:p>
          <a:p>
            <a:pPr marL="342900" indent="-342900">
              <a:lnSpc>
                <a:spcPct val="100000"/>
              </a:lnSpc>
              <a:buFont typeface="+mj-lt"/>
              <a:buAutoNum type="arabicPeriod"/>
            </a:pPr>
            <a:r>
              <a:rPr lang="en-US" dirty="0"/>
              <a:t>voice assistant which can engage customer in there mother tongue for more deep </a:t>
            </a:r>
            <a:r>
              <a:rPr lang="en-US" dirty="0" err="1"/>
              <a:t>wibe</a:t>
            </a:r>
            <a:r>
              <a:rPr lang="en-US" dirty="0"/>
              <a:t>.</a:t>
            </a:r>
          </a:p>
          <a:p>
            <a:pPr marL="342900" indent="-342900">
              <a:lnSpc>
                <a:spcPct val="100000"/>
              </a:lnSpc>
              <a:buFont typeface="+mj-lt"/>
              <a:buAutoNum type="arabicPeriod"/>
            </a:pPr>
            <a:r>
              <a:rPr lang="en-US" dirty="0"/>
              <a:t>Dies management of </a:t>
            </a:r>
            <a:r>
              <a:rPr lang="en-US" dirty="0" err="1"/>
              <a:t>jewellery</a:t>
            </a:r>
            <a:r>
              <a:rPr lang="en-US" dirty="0"/>
              <a:t> design (only for business owner)</a:t>
            </a:r>
          </a:p>
          <a:p>
            <a:pPr>
              <a:lnSpc>
                <a:spcPct val="100000"/>
              </a:lnSpc>
            </a:pPr>
            <a:endParaRPr lang="en-US" dirty="0"/>
          </a:p>
          <a:p>
            <a:pPr marL="342900" indent="-342900">
              <a:lnSpc>
                <a:spcPct val="100000"/>
              </a:lnSpc>
              <a:buFont typeface="+mj-lt"/>
              <a:buAutoNum type="arabicPeriod"/>
            </a:pPr>
            <a:endParaRPr lang="en-US" dirty="0"/>
          </a:p>
          <a:p>
            <a:pPr>
              <a:lnSpc>
                <a:spcPct val="100000"/>
              </a:lnSpc>
            </a:pPr>
            <a:endParaRPr lang="en-US" dirty="0"/>
          </a:p>
          <a:p>
            <a:pPr>
              <a:lnSpc>
                <a:spcPct val="100000"/>
              </a:lnSpc>
            </a:pPr>
            <a:endParaRPr lang="en-US" dirty="0"/>
          </a:p>
        </p:txBody>
      </p:sp>
      <p:sp>
        <p:nvSpPr>
          <p:cNvPr id="17" name="Date Placeholder 16">
            <a:extLst>
              <a:ext uri="{FF2B5EF4-FFF2-40B4-BE49-F238E27FC236}">
                <a16:creationId xmlns:a16="http://schemas.microsoft.com/office/drawing/2014/main" id="{3CF815B4-0095-42CB-A0D5-65691D92FE6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r>
              <a:rPr lang="en-US"/>
              <a:t>2/1/20XX</a:t>
            </a:r>
            <a:endParaRPr lang="en-US" dirty="0"/>
          </a:p>
        </p:txBody>
      </p:sp>
      <p:sp>
        <p:nvSpPr>
          <p:cNvPr id="11" name="Footer Placeholder 10">
            <a:extLst>
              <a:ext uri="{FF2B5EF4-FFF2-40B4-BE49-F238E27FC236}">
                <a16:creationId xmlns:a16="http://schemas.microsoft.com/office/drawing/2014/main" id="{F9800710-ED0A-4D9D-89D7-F2B6DD2005BF}"/>
              </a:ext>
            </a:extLst>
          </p:cNvPr>
          <p:cNvSpPr>
            <a:spLocks noGrp="1"/>
          </p:cNvSpPr>
          <p:nvPr>
            <p:ph type="ftr" sz="quarter" idx="11"/>
          </p:nvPr>
        </p:nvSpPr>
        <p:spPr/>
        <p:txBody>
          <a:bodyPr/>
          <a:lstStyle/>
          <a:p>
            <a:r>
              <a:rPr lang="en-US" dirty="0"/>
              <a:t>Jewel’s delight</a:t>
            </a:r>
          </a:p>
        </p:txBody>
      </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a:lstStyle/>
          <a:p>
            <a:fld id="{5EA792F7-1D9E-4C7E-A103-E8EDFDC2691E}" type="slidenum">
              <a:rPr lang="en-US" smtClean="0"/>
              <a:pPr/>
              <a:t>4</a:t>
            </a:fld>
            <a:endParaRPr lang="en-US" dirty="0">
              <a:solidFill>
                <a:schemeClr val="tx1"/>
              </a:solidFill>
            </a:endParaRPr>
          </a:p>
        </p:txBody>
      </p:sp>
      <p:pic>
        <p:nvPicPr>
          <p:cNvPr id="5" name="Picture Placeholder 4">
            <a:extLst>
              <a:ext uri="{FF2B5EF4-FFF2-40B4-BE49-F238E27FC236}">
                <a16:creationId xmlns:a16="http://schemas.microsoft.com/office/drawing/2014/main" id="{4C7DC44F-3900-407A-8387-2BA37933AC80}"/>
              </a:ext>
            </a:extLst>
          </p:cNvPr>
          <p:cNvPicPr>
            <a:picLocks noGrp="1" noChangeAspect="1"/>
          </p:cNvPicPr>
          <p:nvPr>
            <p:ph type="pic" sz="quarter" idx="13"/>
          </p:nvPr>
        </p:nvPicPr>
        <p:blipFill>
          <a:blip r:embed="rId3"/>
          <a:srcRect t="10505" b="10505"/>
          <a:stretch>
            <a:fillRect/>
          </a:stretch>
        </p:blipFill>
        <p:spPr>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5" name="Picture Placeholder 14">
            <a:extLst>
              <a:ext uri="{FF2B5EF4-FFF2-40B4-BE49-F238E27FC236}">
                <a16:creationId xmlns:a16="http://schemas.microsoft.com/office/drawing/2014/main" id="{F4484F40-5F22-4867-94DC-6D5B8CB73B32}"/>
              </a:ext>
            </a:extLst>
          </p:cNvPr>
          <p:cNvPicPr>
            <a:picLocks noGrp="1" noChangeAspect="1"/>
          </p:cNvPicPr>
          <p:nvPr>
            <p:ph type="pic" sz="quarter" idx="14"/>
          </p:nvPr>
        </p:nvPicPr>
        <p:blipFill>
          <a:blip r:embed="rId4"/>
          <a:srcRect t="10481" b="10481"/>
          <a:stretch>
            <a:fillRect/>
          </a:stretch>
        </p:blipFill>
        <p:spPr>
          <a:xfrm>
            <a:off x="6890205" y="3628837"/>
            <a:ext cx="4463594" cy="25909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4475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0909-63A9-402B-B48E-51919FDDDB2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BC81DC3-7887-4C50-8FAE-DF72D1DC5FBB}"/>
              </a:ext>
            </a:extLst>
          </p:cNvPr>
          <p:cNvSpPr>
            <a:spLocks noGrp="1"/>
          </p:cNvSpPr>
          <p:nvPr>
            <p:ph idx="1"/>
          </p:nvPr>
        </p:nvSpPr>
        <p:spPr/>
        <p:txBody>
          <a:bodyPr/>
          <a:lstStyle/>
          <a:p>
            <a:r>
              <a:rPr lang="en-IN" dirty="0"/>
              <a:t>Second mode</a:t>
            </a:r>
          </a:p>
          <a:p>
            <a:pPr marL="342900" indent="-342900">
              <a:buFont typeface="Wingdings" panose="05000000000000000000" pitchFamily="2" charset="2"/>
              <a:buChar char="v"/>
            </a:pPr>
            <a:r>
              <a:rPr lang="en-IN" dirty="0"/>
              <a:t>ROBO MACHINE</a:t>
            </a:r>
          </a:p>
          <a:p>
            <a:pPr marL="342900" indent="-342900">
              <a:buFont typeface="Wingdings" panose="05000000000000000000" pitchFamily="2" charset="2"/>
              <a:buChar char="q"/>
            </a:pPr>
            <a:r>
              <a:rPr lang="en-IN" dirty="0"/>
              <a:t>Display screen(tablet) for easy exploration in jewel’s world.</a:t>
            </a:r>
          </a:p>
          <a:p>
            <a:pPr marL="342900" indent="-342900">
              <a:buFont typeface="Wingdings" panose="05000000000000000000" pitchFamily="2" charset="2"/>
              <a:buChar char="q"/>
            </a:pPr>
            <a:r>
              <a:rPr lang="en-IN" dirty="0"/>
              <a:t>Hologram technology to view actual dimension of virtual article in physical world.</a:t>
            </a:r>
          </a:p>
          <a:p>
            <a:pPr marL="342900" indent="-342900">
              <a:buFont typeface="Wingdings" panose="05000000000000000000" pitchFamily="2" charset="2"/>
              <a:buChar char="q"/>
            </a:pPr>
            <a:r>
              <a:rPr lang="en-IN" dirty="0"/>
              <a:t>VR technology to take feel that how will that jewellery look on customer.</a:t>
            </a:r>
          </a:p>
          <a:p>
            <a:pPr marL="342900" indent="-342900">
              <a:buFont typeface="Wingdings" panose="05000000000000000000" pitchFamily="2" charset="2"/>
              <a:buChar char="q"/>
            </a:pPr>
            <a:endParaRPr lang="en-IN" dirty="0"/>
          </a:p>
          <a:p>
            <a:pPr marL="342900" indent="-342900">
              <a:buFont typeface="Wingdings" panose="05000000000000000000" pitchFamily="2" charset="2"/>
              <a:buChar char="v"/>
            </a:pPr>
            <a:endParaRPr lang="en-IN" dirty="0"/>
          </a:p>
        </p:txBody>
      </p:sp>
      <p:sp>
        <p:nvSpPr>
          <p:cNvPr id="5" name="Date Placeholder 4">
            <a:extLst>
              <a:ext uri="{FF2B5EF4-FFF2-40B4-BE49-F238E27FC236}">
                <a16:creationId xmlns:a16="http://schemas.microsoft.com/office/drawing/2014/main" id="{FE9C4C58-8700-48B9-80D3-FE2A7C354EC4}"/>
              </a:ext>
            </a:extLst>
          </p:cNvPr>
          <p:cNvSpPr>
            <a:spLocks noGrp="1"/>
          </p:cNvSpPr>
          <p:nvPr>
            <p:ph type="dt" sz="half" idx="10"/>
          </p:nvPr>
        </p:nvSpPr>
        <p:spPr/>
        <p:txBody>
          <a:bodyPr/>
          <a:lstStyle/>
          <a:p>
            <a:r>
              <a:rPr lang="en-US"/>
              <a:t>2/1/20XX</a:t>
            </a:r>
            <a:endParaRPr lang="en-US" dirty="0"/>
          </a:p>
        </p:txBody>
      </p:sp>
      <p:sp>
        <p:nvSpPr>
          <p:cNvPr id="6" name="Footer Placeholder 5">
            <a:extLst>
              <a:ext uri="{FF2B5EF4-FFF2-40B4-BE49-F238E27FC236}">
                <a16:creationId xmlns:a16="http://schemas.microsoft.com/office/drawing/2014/main" id="{3896B99B-0083-4CF4-8749-4B78B1CB01F7}"/>
              </a:ext>
            </a:extLst>
          </p:cNvPr>
          <p:cNvSpPr>
            <a:spLocks noGrp="1"/>
          </p:cNvSpPr>
          <p:nvPr>
            <p:ph type="ftr" sz="quarter" idx="11"/>
          </p:nvPr>
        </p:nvSpPr>
        <p:spPr/>
        <p:txBody>
          <a:bodyPr/>
          <a:lstStyle/>
          <a:p>
            <a:r>
              <a:rPr lang="en-US" dirty="0"/>
              <a:t>Jewel’s delight</a:t>
            </a:r>
          </a:p>
        </p:txBody>
      </p:sp>
      <p:sp>
        <p:nvSpPr>
          <p:cNvPr id="7" name="Slide Number Placeholder 6">
            <a:extLst>
              <a:ext uri="{FF2B5EF4-FFF2-40B4-BE49-F238E27FC236}">
                <a16:creationId xmlns:a16="http://schemas.microsoft.com/office/drawing/2014/main" id="{BA35B896-DE31-4044-808E-CE4E8DC02448}"/>
              </a:ext>
            </a:extLst>
          </p:cNvPr>
          <p:cNvSpPr>
            <a:spLocks noGrp="1"/>
          </p:cNvSpPr>
          <p:nvPr>
            <p:ph type="sldNum" sz="quarter" idx="12"/>
          </p:nvPr>
        </p:nvSpPr>
        <p:spPr/>
        <p:txBody>
          <a:bodyPr/>
          <a:lstStyle/>
          <a:p>
            <a:fld id="{5EA792F7-1D9E-4C7E-A103-E8EDFDC2691E}" type="slidenum">
              <a:rPr lang="en-US" smtClean="0"/>
              <a:t>5</a:t>
            </a:fld>
            <a:endParaRPr lang="en-US" dirty="0"/>
          </a:p>
        </p:txBody>
      </p:sp>
      <p:pic>
        <p:nvPicPr>
          <p:cNvPr id="15" name="Picture Placeholder 14">
            <a:extLst>
              <a:ext uri="{FF2B5EF4-FFF2-40B4-BE49-F238E27FC236}">
                <a16:creationId xmlns:a16="http://schemas.microsoft.com/office/drawing/2014/main" id="{AE1BEBED-B306-4D5C-AD64-944507CFBEA1}"/>
              </a:ext>
            </a:extLst>
          </p:cNvPr>
          <p:cNvPicPr>
            <a:picLocks noGrp="1" noChangeAspect="1"/>
          </p:cNvPicPr>
          <p:nvPr>
            <p:ph type="pic" sz="quarter" idx="13"/>
          </p:nvPr>
        </p:nvPicPr>
        <p:blipFill>
          <a:blip r:embed="rId2"/>
          <a:srcRect l="4041" r="4041"/>
          <a:stretch>
            <a:fillRect/>
          </a:stretch>
        </p:blipFill>
        <p:spPr>
          <a:xfrm>
            <a:off x="7170278" y="1339957"/>
            <a:ext cx="3554412" cy="43513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306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3F038-B7F9-41D5-816E-B7D433B63377}"/>
              </a:ext>
            </a:extLst>
          </p:cNvPr>
          <p:cNvSpPr>
            <a:spLocks noGrp="1"/>
          </p:cNvSpPr>
          <p:nvPr>
            <p:ph type="title"/>
          </p:nvPr>
        </p:nvSpPr>
        <p:spPr>
          <a:xfrm>
            <a:off x="1691324" y="358614"/>
            <a:ext cx="7710127" cy="1044058"/>
          </a:xfrm>
        </p:spPr>
        <p:txBody>
          <a:bodyPr/>
          <a:lstStyle/>
          <a:p>
            <a:r>
              <a:rPr lang="en-US" dirty="0"/>
              <a:t>Content</a:t>
            </a:r>
          </a:p>
        </p:txBody>
      </p:sp>
      <p:sp>
        <p:nvSpPr>
          <p:cNvPr id="6" name="Text Placeholder 5">
            <a:extLst>
              <a:ext uri="{FF2B5EF4-FFF2-40B4-BE49-F238E27FC236}">
                <a16:creationId xmlns:a16="http://schemas.microsoft.com/office/drawing/2014/main" id="{3D59F576-258A-4A2A-BEDD-C829560C5F96}"/>
              </a:ext>
            </a:extLst>
          </p:cNvPr>
          <p:cNvSpPr>
            <a:spLocks noGrp="1"/>
          </p:cNvSpPr>
          <p:nvPr>
            <p:ph type="body" sz="quarter" idx="13"/>
          </p:nvPr>
        </p:nvSpPr>
        <p:spPr>
          <a:xfrm>
            <a:off x="1691325" y="1765954"/>
            <a:ext cx="4307160" cy="518874"/>
          </a:xfrm>
        </p:spPr>
        <p:txBody>
          <a:bodyPr>
            <a:normAutofit/>
          </a:bodyPr>
          <a:lstStyle/>
          <a:p>
            <a:r>
              <a:rPr lang="en-US" dirty="0"/>
              <a:t>REGIONAL JEWELLERY</a:t>
            </a:r>
          </a:p>
          <a:p>
            <a:endParaRPr lang="en-US" dirty="0"/>
          </a:p>
        </p:txBody>
      </p:sp>
      <p:sp>
        <p:nvSpPr>
          <p:cNvPr id="10" name="Date Placeholder 9">
            <a:extLst>
              <a:ext uri="{FF2B5EF4-FFF2-40B4-BE49-F238E27FC236}">
                <a16:creationId xmlns:a16="http://schemas.microsoft.com/office/drawing/2014/main" id="{4D1ACAC6-5622-4413-8860-88AC11CC8AC3}"/>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18" name="Footer Placeholder 17">
            <a:extLst>
              <a:ext uri="{FF2B5EF4-FFF2-40B4-BE49-F238E27FC236}">
                <a16:creationId xmlns:a16="http://schemas.microsoft.com/office/drawing/2014/main" id="{6AF91435-6F1B-4ED2-98E4-CD88427D6761}"/>
              </a:ext>
            </a:extLst>
          </p:cNvPr>
          <p:cNvSpPr>
            <a:spLocks noGrp="1"/>
          </p:cNvSpPr>
          <p:nvPr>
            <p:ph type="ftr" sz="quarter" idx="11"/>
          </p:nvPr>
        </p:nvSpPr>
        <p:spPr/>
        <p:txBody>
          <a:bodyPr/>
          <a:lstStyle/>
          <a:p>
            <a:r>
              <a:rPr lang="en-US" dirty="0"/>
              <a:t>Jewel’s delight</a:t>
            </a:r>
          </a:p>
        </p:txBody>
      </p:sp>
      <p:pic>
        <p:nvPicPr>
          <p:cNvPr id="3" name="Picture 2">
            <a:extLst>
              <a:ext uri="{FF2B5EF4-FFF2-40B4-BE49-F238E27FC236}">
                <a16:creationId xmlns:a16="http://schemas.microsoft.com/office/drawing/2014/main" id="{DBEFC9D6-383F-4072-9C96-C30A5752849E}"/>
              </a:ext>
            </a:extLst>
          </p:cNvPr>
          <p:cNvPicPr>
            <a:picLocks noChangeAspect="1"/>
          </p:cNvPicPr>
          <p:nvPr/>
        </p:nvPicPr>
        <p:blipFill>
          <a:blip r:embed="rId3"/>
          <a:stretch>
            <a:fillRect/>
          </a:stretch>
        </p:blipFill>
        <p:spPr>
          <a:xfrm rot="1007325">
            <a:off x="4368792" y="783887"/>
            <a:ext cx="3454415" cy="3454415"/>
          </a:xfrm>
          <a:prstGeom prst="rect">
            <a:avLst/>
          </a:prstGeom>
        </p:spPr>
      </p:pic>
      <p:sp>
        <p:nvSpPr>
          <p:cNvPr id="19" name="Slide Number Placeholder 18">
            <a:extLst>
              <a:ext uri="{FF2B5EF4-FFF2-40B4-BE49-F238E27FC236}">
                <a16:creationId xmlns:a16="http://schemas.microsoft.com/office/drawing/2014/main" id="{0DBFE84D-5FAC-40A1-851D-09383F02EA79}"/>
              </a:ext>
            </a:extLst>
          </p:cNvPr>
          <p:cNvSpPr>
            <a:spLocks noGrp="1"/>
          </p:cNvSpPr>
          <p:nvPr>
            <p:ph type="sldNum" sz="quarter" idx="12"/>
          </p:nvPr>
        </p:nvSpPr>
        <p:spPr/>
        <p:txBody>
          <a:bodyPr/>
          <a:lstStyle/>
          <a:p>
            <a:fld id="{5EA792F7-1D9E-4C7E-A103-E8EDFDC2691E}" type="slidenum">
              <a:rPr lang="en-US" smtClean="0"/>
              <a:pPr/>
              <a:t>6</a:t>
            </a:fld>
            <a:endParaRPr lang="en-US" dirty="0"/>
          </a:p>
        </p:txBody>
      </p:sp>
      <p:sp>
        <p:nvSpPr>
          <p:cNvPr id="9" name="Text Placeholder 8">
            <a:extLst>
              <a:ext uri="{FF2B5EF4-FFF2-40B4-BE49-F238E27FC236}">
                <a16:creationId xmlns:a16="http://schemas.microsoft.com/office/drawing/2014/main" id="{10C073FA-38BA-4D5A-84B5-2B0670E5339C}"/>
              </a:ext>
            </a:extLst>
          </p:cNvPr>
          <p:cNvSpPr>
            <a:spLocks noGrp="1"/>
          </p:cNvSpPr>
          <p:nvPr>
            <p:ph type="body" sz="quarter" idx="16"/>
          </p:nvPr>
        </p:nvSpPr>
        <p:spPr>
          <a:xfrm>
            <a:off x="6317484" y="2417734"/>
            <a:ext cx="4307160" cy="3295650"/>
          </a:xfrm>
        </p:spPr>
        <p:txBody>
          <a:bodyPr/>
          <a:lstStyle/>
          <a:p>
            <a:r>
              <a:rPr lang="en-US" dirty="0"/>
              <a:t>Voice assistant can tell same information in detail many time.</a:t>
            </a:r>
          </a:p>
          <a:p>
            <a:r>
              <a:rPr lang="en-US" dirty="0"/>
              <a:t>Voice assistant can interact in preferable language.</a:t>
            </a:r>
          </a:p>
          <a:p>
            <a:r>
              <a:rPr lang="en-US" dirty="0"/>
              <a:t>Interaction in preferable language make more effect in customer satisfaction by psychological effect.</a:t>
            </a:r>
          </a:p>
        </p:txBody>
      </p:sp>
      <p:sp>
        <p:nvSpPr>
          <p:cNvPr id="7" name="Text Placeholder 6">
            <a:extLst>
              <a:ext uri="{FF2B5EF4-FFF2-40B4-BE49-F238E27FC236}">
                <a16:creationId xmlns:a16="http://schemas.microsoft.com/office/drawing/2014/main" id="{3BDE0D8D-4274-4437-963B-342C5584A2BF}"/>
              </a:ext>
            </a:extLst>
          </p:cNvPr>
          <p:cNvSpPr>
            <a:spLocks noGrp="1"/>
          </p:cNvSpPr>
          <p:nvPr>
            <p:ph type="body" sz="quarter" idx="14"/>
          </p:nvPr>
        </p:nvSpPr>
        <p:spPr>
          <a:xfrm>
            <a:off x="1691325" y="2417734"/>
            <a:ext cx="4307160" cy="3295650"/>
          </a:xfrm>
        </p:spPr>
        <p:txBody>
          <a:bodyPr/>
          <a:lstStyle/>
          <a:p>
            <a:r>
              <a:rPr lang="en-US" dirty="0"/>
              <a:t>Regional </a:t>
            </a:r>
            <a:r>
              <a:rPr lang="en-US" dirty="0" err="1"/>
              <a:t>jewellery</a:t>
            </a:r>
            <a:r>
              <a:rPr lang="en-US" dirty="0"/>
              <a:t> collection on one click.</a:t>
            </a:r>
          </a:p>
          <a:p>
            <a:r>
              <a:rPr lang="en-US" dirty="0"/>
              <a:t>In this section background will be according to regional </a:t>
            </a:r>
            <a:r>
              <a:rPr lang="en-US" dirty="0" err="1"/>
              <a:t>jewellery</a:t>
            </a:r>
            <a:r>
              <a:rPr lang="en-US" dirty="0"/>
              <a:t> to enhance ambiance.</a:t>
            </a:r>
          </a:p>
          <a:p>
            <a:r>
              <a:rPr lang="en-US" dirty="0"/>
              <a:t>By this customer will get less distracted from there need and can see more article by there liking.</a:t>
            </a:r>
          </a:p>
        </p:txBody>
      </p:sp>
      <p:sp>
        <p:nvSpPr>
          <p:cNvPr id="8" name="Text Placeholder 7">
            <a:extLst>
              <a:ext uri="{FF2B5EF4-FFF2-40B4-BE49-F238E27FC236}">
                <a16:creationId xmlns:a16="http://schemas.microsoft.com/office/drawing/2014/main" id="{1805DDED-C8AB-4D77-9745-DD16208020BD}"/>
              </a:ext>
            </a:extLst>
          </p:cNvPr>
          <p:cNvSpPr>
            <a:spLocks noGrp="1"/>
          </p:cNvSpPr>
          <p:nvPr>
            <p:ph type="body" sz="quarter" idx="15"/>
          </p:nvPr>
        </p:nvSpPr>
        <p:spPr>
          <a:xfrm>
            <a:off x="6317484" y="1765954"/>
            <a:ext cx="4307160" cy="518874"/>
          </a:xfrm>
        </p:spPr>
        <p:txBody>
          <a:bodyPr/>
          <a:lstStyle/>
          <a:p>
            <a:r>
              <a:rPr lang="en-US" dirty="0"/>
              <a:t>Voice assistant</a:t>
            </a:r>
          </a:p>
        </p:txBody>
      </p:sp>
    </p:spTree>
    <p:extLst>
      <p:ext uri="{BB962C8B-B14F-4D97-AF65-F5344CB8AC3E}">
        <p14:creationId xmlns:p14="http://schemas.microsoft.com/office/powerpoint/2010/main" val="63403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F966-E9D2-4FFA-998F-616E05751DB0}"/>
              </a:ext>
            </a:extLst>
          </p:cNvPr>
          <p:cNvSpPr>
            <a:spLocks noGrp="1"/>
          </p:cNvSpPr>
          <p:nvPr>
            <p:ph type="title"/>
          </p:nvPr>
        </p:nvSpPr>
        <p:spPr/>
        <p:txBody>
          <a:bodyPr/>
          <a:lstStyle/>
          <a:p>
            <a:r>
              <a:rPr lang="en-IN" dirty="0"/>
              <a:t>Content</a:t>
            </a:r>
          </a:p>
        </p:txBody>
      </p:sp>
      <p:sp>
        <p:nvSpPr>
          <p:cNvPr id="7" name="Date Placeholder 6">
            <a:extLst>
              <a:ext uri="{FF2B5EF4-FFF2-40B4-BE49-F238E27FC236}">
                <a16:creationId xmlns:a16="http://schemas.microsoft.com/office/drawing/2014/main" id="{B91EBA84-E4C8-4856-BDD9-F6D7EFB004AB}"/>
              </a:ext>
            </a:extLst>
          </p:cNvPr>
          <p:cNvSpPr>
            <a:spLocks noGrp="1"/>
          </p:cNvSpPr>
          <p:nvPr>
            <p:ph type="dt" sz="half" idx="10"/>
          </p:nvPr>
        </p:nvSpPr>
        <p:spPr/>
        <p:txBody>
          <a:bodyPr/>
          <a:lstStyle/>
          <a:p>
            <a:r>
              <a:rPr lang="en-US"/>
              <a:t>2/1/20XX</a:t>
            </a:r>
            <a:endParaRPr lang="en-US" dirty="0"/>
          </a:p>
        </p:txBody>
      </p:sp>
      <p:sp>
        <p:nvSpPr>
          <p:cNvPr id="9" name="Slide Number Placeholder 8">
            <a:extLst>
              <a:ext uri="{FF2B5EF4-FFF2-40B4-BE49-F238E27FC236}">
                <a16:creationId xmlns:a16="http://schemas.microsoft.com/office/drawing/2014/main" id="{A001E13D-07D0-48BC-9F36-6BF1EF7BD52A}"/>
              </a:ext>
            </a:extLst>
          </p:cNvPr>
          <p:cNvSpPr>
            <a:spLocks noGrp="1"/>
          </p:cNvSpPr>
          <p:nvPr>
            <p:ph type="sldNum" sz="quarter" idx="12"/>
          </p:nvPr>
        </p:nvSpPr>
        <p:spPr/>
        <p:txBody>
          <a:bodyPr/>
          <a:lstStyle/>
          <a:p>
            <a:fld id="{5EA792F7-1D9E-4C7E-A103-E8EDFDC2691E}" type="slidenum">
              <a:rPr lang="en-US" smtClean="0"/>
              <a:pPr/>
              <a:t>7</a:t>
            </a:fld>
            <a:endParaRPr lang="en-US" dirty="0"/>
          </a:p>
        </p:txBody>
      </p:sp>
      <p:pic>
        <p:nvPicPr>
          <p:cNvPr id="11" name="Picture 10">
            <a:extLst>
              <a:ext uri="{FF2B5EF4-FFF2-40B4-BE49-F238E27FC236}">
                <a16:creationId xmlns:a16="http://schemas.microsoft.com/office/drawing/2014/main" id="{38C0EA40-C986-4E3E-BD89-06829324A5BA}"/>
              </a:ext>
            </a:extLst>
          </p:cNvPr>
          <p:cNvPicPr>
            <a:picLocks noChangeAspect="1"/>
          </p:cNvPicPr>
          <p:nvPr/>
        </p:nvPicPr>
        <p:blipFill>
          <a:blip r:embed="rId2"/>
          <a:stretch>
            <a:fillRect/>
          </a:stretch>
        </p:blipFill>
        <p:spPr>
          <a:xfrm rot="21427746">
            <a:off x="3922145" y="2498080"/>
            <a:ext cx="4459855" cy="4459855"/>
          </a:xfrm>
          <a:prstGeom prst="rect">
            <a:avLst/>
          </a:prstGeom>
        </p:spPr>
      </p:pic>
      <p:sp>
        <p:nvSpPr>
          <p:cNvPr id="4" name="Text Placeholder 3">
            <a:extLst>
              <a:ext uri="{FF2B5EF4-FFF2-40B4-BE49-F238E27FC236}">
                <a16:creationId xmlns:a16="http://schemas.microsoft.com/office/drawing/2014/main" id="{C356B0DD-C47C-4ACC-A935-36BA3579FD28}"/>
              </a:ext>
            </a:extLst>
          </p:cNvPr>
          <p:cNvSpPr>
            <a:spLocks noGrp="1"/>
          </p:cNvSpPr>
          <p:nvPr>
            <p:ph type="body" sz="quarter" idx="14"/>
          </p:nvPr>
        </p:nvSpPr>
        <p:spPr>
          <a:xfrm>
            <a:off x="295662" y="2313318"/>
            <a:ext cx="4307160" cy="3295650"/>
          </a:xfrm>
        </p:spPr>
        <p:txBody>
          <a:bodyPr/>
          <a:lstStyle/>
          <a:p>
            <a:r>
              <a:rPr lang="en-IN" dirty="0"/>
              <a:t>Customer can see dimension of select article in physical world by virtual mean.</a:t>
            </a:r>
          </a:p>
          <a:p>
            <a:r>
              <a:rPr lang="en-IN" dirty="0"/>
              <a:t>3d perception create more realistic view in human brain as compare to 2d perception.</a:t>
            </a:r>
          </a:p>
          <a:p>
            <a:r>
              <a:rPr lang="en-IN" dirty="0"/>
              <a:t>Customer can see there select article in virtual world before investing huge amount and can make change before manufacturing process.</a:t>
            </a:r>
          </a:p>
        </p:txBody>
      </p:sp>
      <p:sp>
        <p:nvSpPr>
          <p:cNvPr id="3" name="Text Placeholder 2">
            <a:extLst>
              <a:ext uri="{FF2B5EF4-FFF2-40B4-BE49-F238E27FC236}">
                <a16:creationId xmlns:a16="http://schemas.microsoft.com/office/drawing/2014/main" id="{967DA5C3-EF0B-4E59-A921-29A9546F8771}"/>
              </a:ext>
            </a:extLst>
          </p:cNvPr>
          <p:cNvSpPr>
            <a:spLocks noGrp="1"/>
          </p:cNvSpPr>
          <p:nvPr>
            <p:ph type="body" sz="quarter" idx="13"/>
          </p:nvPr>
        </p:nvSpPr>
        <p:spPr>
          <a:xfrm>
            <a:off x="132032" y="1690939"/>
            <a:ext cx="4307160" cy="518874"/>
          </a:xfrm>
        </p:spPr>
        <p:txBody>
          <a:bodyPr/>
          <a:lstStyle/>
          <a:p>
            <a:r>
              <a:rPr lang="en-IN" dirty="0"/>
              <a:t>Hologram technology</a:t>
            </a:r>
          </a:p>
        </p:txBody>
      </p:sp>
      <p:sp>
        <p:nvSpPr>
          <p:cNvPr id="5" name="Text Placeholder 4">
            <a:extLst>
              <a:ext uri="{FF2B5EF4-FFF2-40B4-BE49-F238E27FC236}">
                <a16:creationId xmlns:a16="http://schemas.microsoft.com/office/drawing/2014/main" id="{EE166940-15C1-4E7C-93F4-27CB296E2828}"/>
              </a:ext>
            </a:extLst>
          </p:cNvPr>
          <p:cNvSpPr>
            <a:spLocks noGrp="1"/>
          </p:cNvSpPr>
          <p:nvPr>
            <p:ph type="body" sz="quarter" idx="15"/>
          </p:nvPr>
        </p:nvSpPr>
        <p:spPr>
          <a:xfrm>
            <a:off x="7626519" y="1727565"/>
            <a:ext cx="4307160" cy="518874"/>
          </a:xfrm>
        </p:spPr>
        <p:txBody>
          <a:bodyPr/>
          <a:lstStyle/>
          <a:p>
            <a:r>
              <a:rPr lang="en-IN" dirty="0"/>
              <a:t>VR technology</a:t>
            </a:r>
          </a:p>
        </p:txBody>
      </p:sp>
      <p:sp>
        <p:nvSpPr>
          <p:cNvPr id="6" name="Text Placeholder 5">
            <a:extLst>
              <a:ext uri="{FF2B5EF4-FFF2-40B4-BE49-F238E27FC236}">
                <a16:creationId xmlns:a16="http://schemas.microsoft.com/office/drawing/2014/main" id="{0763C615-B747-42DE-9F14-728C389F81BB}"/>
              </a:ext>
            </a:extLst>
          </p:cNvPr>
          <p:cNvSpPr>
            <a:spLocks noGrp="1"/>
          </p:cNvSpPr>
          <p:nvPr>
            <p:ph type="body" sz="quarter" idx="16"/>
          </p:nvPr>
        </p:nvSpPr>
        <p:spPr>
          <a:xfrm>
            <a:off x="7992279" y="2334816"/>
            <a:ext cx="4307160" cy="3295650"/>
          </a:xfrm>
        </p:spPr>
        <p:txBody>
          <a:bodyPr/>
          <a:lstStyle/>
          <a:p>
            <a:r>
              <a:rPr lang="en-IN" dirty="0">
                <a:solidFill>
                  <a:schemeClr val="tx1">
                    <a:lumMod val="95000"/>
                  </a:schemeClr>
                </a:solidFill>
              </a:rPr>
              <a:t>When try some thing which have to buy then our vision get more clear.</a:t>
            </a:r>
          </a:p>
          <a:p>
            <a:r>
              <a:rPr lang="en-IN" dirty="0">
                <a:solidFill>
                  <a:schemeClr val="tx1">
                    <a:lumMod val="95000"/>
                  </a:schemeClr>
                </a:solidFill>
              </a:rPr>
              <a:t>But one </a:t>
            </a:r>
            <a:r>
              <a:rPr lang="en-IN" dirty="0" err="1">
                <a:solidFill>
                  <a:schemeClr val="tx1">
                    <a:lumMod val="95000"/>
                  </a:schemeClr>
                </a:solidFill>
              </a:rPr>
              <a:t>jewelry</a:t>
            </a:r>
            <a:r>
              <a:rPr lang="en-IN" dirty="0">
                <a:solidFill>
                  <a:schemeClr val="tx1">
                    <a:lumMod val="95000"/>
                  </a:schemeClr>
                </a:solidFill>
              </a:rPr>
              <a:t> shop can’t have all design.</a:t>
            </a:r>
          </a:p>
          <a:p>
            <a:r>
              <a:rPr lang="en-IN" dirty="0">
                <a:solidFill>
                  <a:schemeClr val="tx1">
                    <a:lumMod val="95000"/>
                  </a:schemeClr>
                </a:solidFill>
              </a:rPr>
              <a:t>So, use of  </a:t>
            </a:r>
            <a:r>
              <a:rPr lang="en-IN" dirty="0" err="1">
                <a:solidFill>
                  <a:schemeClr val="tx1">
                    <a:lumMod val="95000"/>
                  </a:schemeClr>
                </a:solidFill>
              </a:rPr>
              <a:t>vr</a:t>
            </a:r>
            <a:r>
              <a:rPr lang="en-IN" dirty="0">
                <a:solidFill>
                  <a:schemeClr val="tx1">
                    <a:lumMod val="95000"/>
                  </a:schemeClr>
                </a:solidFill>
              </a:rPr>
              <a:t> technology help us to try select product virtually.</a:t>
            </a:r>
          </a:p>
          <a:p>
            <a:r>
              <a:rPr lang="en-IN" dirty="0">
                <a:solidFill>
                  <a:schemeClr val="tx1">
                    <a:lumMod val="95000"/>
                  </a:schemeClr>
                </a:solidFill>
              </a:rPr>
              <a:t>Then customer can change presence of product accordingly</a:t>
            </a:r>
            <a:r>
              <a:rPr lang="en-IN" dirty="0">
                <a:solidFill>
                  <a:schemeClr val="accent6">
                    <a:lumMod val="60000"/>
                    <a:lumOff val="40000"/>
                  </a:schemeClr>
                </a:solidFill>
              </a:rPr>
              <a:t>.</a:t>
            </a:r>
          </a:p>
        </p:txBody>
      </p:sp>
      <p:sp>
        <p:nvSpPr>
          <p:cNvPr id="8" name="Footer Placeholder 7">
            <a:extLst>
              <a:ext uri="{FF2B5EF4-FFF2-40B4-BE49-F238E27FC236}">
                <a16:creationId xmlns:a16="http://schemas.microsoft.com/office/drawing/2014/main" id="{10F3C380-2921-460B-8995-ED70B451D912}"/>
              </a:ext>
            </a:extLst>
          </p:cNvPr>
          <p:cNvSpPr>
            <a:spLocks noGrp="1"/>
          </p:cNvSpPr>
          <p:nvPr>
            <p:ph type="ftr" sz="quarter" idx="11"/>
          </p:nvPr>
        </p:nvSpPr>
        <p:spPr/>
        <p:txBody>
          <a:bodyPr/>
          <a:lstStyle/>
          <a:p>
            <a:r>
              <a:rPr lang="en-US" dirty="0"/>
              <a:t>Jewel’s delight</a:t>
            </a:r>
          </a:p>
        </p:txBody>
      </p:sp>
    </p:spTree>
    <p:extLst>
      <p:ext uri="{BB962C8B-B14F-4D97-AF65-F5344CB8AC3E}">
        <p14:creationId xmlns:p14="http://schemas.microsoft.com/office/powerpoint/2010/main" val="345698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938E4F-AA93-4065-8004-A3FE6CB35600}"/>
              </a:ext>
            </a:extLst>
          </p:cNvPr>
          <p:cNvSpPr>
            <a:spLocks noGrp="1"/>
          </p:cNvSpPr>
          <p:nvPr>
            <p:ph type="title"/>
          </p:nvPr>
        </p:nvSpPr>
        <p:spPr>
          <a:xfrm>
            <a:off x="6562063" y="401247"/>
            <a:ext cx="4617803" cy="1154400"/>
          </a:xfrm>
        </p:spPr>
        <p:txBody>
          <a:bodyPr/>
          <a:lstStyle/>
          <a:p>
            <a:r>
              <a:rPr lang="en-US" dirty="0"/>
              <a:t>Summary</a:t>
            </a:r>
          </a:p>
        </p:txBody>
      </p:sp>
      <p:sp>
        <p:nvSpPr>
          <p:cNvPr id="8" name="Content Placeholder 7">
            <a:extLst>
              <a:ext uri="{FF2B5EF4-FFF2-40B4-BE49-F238E27FC236}">
                <a16:creationId xmlns:a16="http://schemas.microsoft.com/office/drawing/2014/main" id="{67CFFD4B-A548-43CB-A653-2E0E0DCE6FBA}"/>
              </a:ext>
            </a:extLst>
          </p:cNvPr>
          <p:cNvSpPr>
            <a:spLocks noGrp="1"/>
          </p:cNvSpPr>
          <p:nvPr>
            <p:ph idx="1"/>
          </p:nvPr>
        </p:nvSpPr>
        <p:spPr>
          <a:xfrm>
            <a:off x="6562065" y="1820369"/>
            <a:ext cx="4590487" cy="3971387"/>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2" name="Date Placeholder 31">
            <a:extLst>
              <a:ext uri="{FF2B5EF4-FFF2-40B4-BE49-F238E27FC236}">
                <a16:creationId xmlns:a16="http://schemas.microsoft.com/office/drawing/2014/main" id="{1B8D4407-18D1-4FB3-B14F-9AC6899C01CC}"/>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12" name="Footer Placeholder 11">
            <a:extLst>
              <a:ext uri="{FF2B5EF4-FFF2-40B4-BE49-F238E27FC236}">
                <a16:creationId xmlns:a16="http://schemas.microsoft.com/office/drawing/2014/main" id="{BD411EB8-9DA8-4CBF-AD9D-D7477785A64C}"/>
              </a:ext>
            </a:extLst>
          </p:cNvPr>
          <p:cNvSpPr>
            <a:spLocks noGrp="1"/>
          </p:cNvSpPr>
          <p:nvPr>
            <p:ph type="ftr" sz="quarter" idx="11"/>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D3BBC6D0-24F1-4125-B4D0-F714412AE027}"/>
              </a:ext>
            </a:extLst>
          </p:cNvPr>
          <p:cNvSpPr>
            <a:spLocks noGrp="1"/>
          </p:cNvSpPr>
          <p:nvPr>
            <p:ph type="sldNum" sz="quarter" idx="12"/>
          </p:nvPr>
        </p:nvSpPr>
        <p:spPr/>
        <p:txBody>
          <a:bodyPr/>
          <a:lstStyle/>
          <a:p>
            <a:fld id="{5EA792F7-1D9E-4C7E-A103-E8EDFDC2691E}" type="slidenum">
              <a:rPr lang="en-US" smtClean="0"/>
              <a:t>8</a:t>
            </a:fld>
            <a:endParaRPr lang="en-US" dirty="0"/>
          </a:p>
        </p:txBody>
      </p:sp>
      <p:pic>
        <p:nvPicPr>
          <p:cNvPr id="9" name="Picture Placeholder 8">
            <a:extLst>
              <a:ext uri="{FF2B5EF4-FFF2-40B4-BE49-F238E27FC236}">
                <a16:creationId xmlns:a16="http://schemas.microsoft.com/office/drawing/2014/main" id="{D7527864-A9D5-40D0-A306-74D5B7FD76F9}"/>
              </a:ext>
            </a:extLst>
          </p:cNvPr>
          <p:cNvPicPr>
            <a:picLocks noGrp="1" noChangeAspect="1"/>
          </p:cNvPicPr>
          <p:nvPr>
            <p:ph type="pic" sz="quarter" idx="13"/>
          </p:nvPr>
        </p:nvPicPr>
        <p:blipFill>
          <a:blip r:embed="rId3"/>
          <a:srcRect l="22406" r="22406"/>
          <a:stretch>
            <a:fillRect/>
          </a:stretch>
        </p:blipFill>
        <p:spPr/>
      </p:pic>
      <p:pic>
        <p:nvPicPr>
          <p:cNvPr id="24" name="Picture Placeholder 23">
            <a:extLst>
              <a:ext uri="{FF2B5EF4-FFF2-40B4-BE49-F238E27FC236}">
                <a16:creationId xmlns:a16="http://schemas.microsoft.com/office/drawing/2014/main" id="{25E1AEC1-DF00-4142-B02C-5CEB4C10BB2D}"/>
              </a:ext>
            </a:extLst>
          </p:cNvPr>
          <p:cNvPicPr>
            <a:picLocks noGrp="1" noChangeAspect="1"/>
          </p:cNvPicPr>
          <p:nvPr>
            <p:ph type="pic" sz="quarter" idx="15"/>
          </p:nvPr>
        </p:nvPicPr>
        <p:blipFill>
          <a:blip r:embed="rId4"/>
          <a:srcRect l="4851" r="4851"/>
          <a:stretch>
            <a:fillRect/>
          </a:stretch>
        </p:blipFill>
        <p:spPr/>
      </p:pic>
      <p:pic>
        <p:nvPicPr>
          <p:cNvPr id="28" name="Picture Placeholder 27">
            <a:extLst>
              <a:ext uri="{FF2B5EF4-FFF2-40B4-BE49-F238E27FC236}">
                <a16:creationId xmlns:a16="http://schemas.microsoft.com/office/drawing/2014/main" id="{3431057F-91CB-41FF-8EF7-B33D19E9AFDF}"/>
              </a:ext>
            </a:extLst>
          </p:cNvPr>
          <p:cNvPicPr>
            <a:picLocks noGrp="1" noChangeAspect="1"/>
          </p:cNvPicPr>
          <p:nvPr>
            <p:ph type="pic" sz="quarter" idx="14"/>
          </p:nvPr>
        </p:nvPicPr>
        <p:blipFill>
          <a:blip r:embed="rId5"/>
          <a:srcRect/>
          <a:stretch>
            <a:fillRect/>
          </a:stretch>
        </p:blipFill>
        <p:spPr/>
      </p:pic>
    </p:spTree>
    <p:extLst>
      <p:ext uri="{BB962C8B-B14F-4D97-AF65-F5344CB8AC3E}">
        <p14:creationId xmlns:p14="http://schemas.microsoft.com/office/powerpoint/2010/main" val="42780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C71233-C059-4A8E-B294-37D3A68E0FA9}"/>
              </a:ext>
            </a:extLst>
          </p:cNvPr>
          <p:cNvSpPr>
            <a:spLocks noGrp="1"/>
          </p:cNvSpPr>
          <p:nvPr>
            <p:ph type="ctrTitle"/>
          </p:nvPr>
        </p:nvSpPr>
        <p:spPr>
          <a:xfrm>
            <a:off x="677119" y="810623"/>
            <a:ext cx="4429556" cy="3210961"/>
          </a:xfrm>
        </p:spPr>
        <p:txBody>
          <a:bodyPr/>
          <a:lstStyle/>
          <a:p>
            <a:r>
              <a:rPr lang="en-US" dirty="0"/>
              <a:t>THANK YOU</a:t>
            </a:r>
          </a:p>
        </p:txBody>
      </p:sp>
      <p:sp>
        <p:nvSpPr>
          <p:cNvPr id="5" name="Subtitle 4">
            <a:extLst>
              <a:ext uri="{FF2B5EF4-FFF2-40B4-BE49-F238E27FC236}">
                <a16:creationId xmlns:a16="http://schemas.microsoft.com/office/drawing/2014/main" id="{C0393310-EA69-45C3-BEFC-CB801DC0144E}"/>
              </a:ext>
            </a:extLst>
          </p:cNvPr>
          <p:cNvSpPr>
            <a:spLocks noGrp="1"/>
          </p:cNvSpPr>
          <p:nvPr>
            <p:ph type="subTitle" idx="1"/>
          </p:nvPr>
        </p:nvSpPr>
        <p:spPr>
          <a:xfrm>
            <a:off x="677119" y="4276532"/>
            <a:ext cx="4429556" cy="1559117"/>
          </a:xfrm>
        </p:spPr>
        <p:txBody>
          <a:bodyPr>
            <a:normAutofit/>
          </a:bodyPr>
          <a:lstStyle/>
          <a:p>
            <a:r>
              <a:rPr lang="en-US" dirty="0"/>
              <a:t>CHOUDHARY SURESH</a:t>
            </a:r>
          </a:p>
          <a:p>
            <a:endParaRPr lang="en-US" dirty="0"/>
          </a:p>
        </p:txBody>
      </p:sp>
      <p:sp>
        <p:nvSpPr>
          <p:cNvPr id="2" name="Date Placeholder 1">
            <a:extLst>
              <a:ext uri="{FF2B5EF4-FFF2-40B4-BE49-F238E27FC236}">
                <a16:creationId xmlns:a16="http://schemas.microsoft.com/office/drawing/2014/main" id="{EAC526F9-A7E7-4B72-967B-74782460DF28}"/>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13" name="Footer Placeholder 12">
            <a:extLst>
              <a:ext uri="{FF2B5EF4-FFF2-40B4-BE49-F238E27FC236}">
                <a16:creationId xmlns:a16="http://schemas.microsoft.com/office/drawing/2014/main" id="{3B0C98D2-D0E1-4FBC-8B34-1CD41E1F61FD}"/>
              </a:ext>
            </a:extLst>
          </p:cNvPr>
          <p:cNvSpPr>
            <a:spLocks noGrp="1"/>
          </p:cNvSpPr>
          <p:nvPr>
            <p:ph type="ftr" sz="quarter" idx="11"/>
          </p:nvPr>
        </p:nvSpPr>
        <p:spPr/>
        <p:txBody>
          <a:bodyPr/>
          <a:lstStyle/>
          <a:p>
            <a:r>
              <a:rPr lang="en-US" dirty="0"/>
              <a:t>Jewel’s delight</a:t>
            </a:r>
          </a:p>
        </p:txBody>
      </p:sp>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a:lstStyle/>
          <a:p>
            <a:fld id="{F3450C42-9A0B-4425-92C2-70FCF7C45734}" type="slidenum">
              <a:rPr lang="en-US" smtClean="0"/>
              <a:t>9</a:t>
            </a:fld>
            <a:endParaRPr lang="en-US" dirty="0"/>
          </a:p>
        </p:txBody>
      </p:sp>
      <p:pic>
        <p:nvPicPr>
          <p:cNvPr id="21" name="Picture Placeholder 20">
            <a:extLst>
              <a:ext uri="{FF2B5EF4-FFF2-40B4-BE49-F238E27FC236}">
                <a16:creationId xmlns:a16="http://schemas.microsoft.com/office/drawing/2014/main" id="{EAFBE52A-40C9-4124-95C0-5CE610C59556}"/>
              </a:ext>
            </a:extLst>
          </p:cNvPr>
          <p:cNvPicPr>
            <a:picLocks noGrp="1" noChangeAspect="1"/>
          </p:cNvPicPr>
          <p:nvPr>
            <p:ph type="pic" sz="quarter" idx="13"/>
          </p:nvPr>
        </p:nvPicPr>
        <p:blipFill>
          <a:blip r:embed="rId3"/>
          <a:srcRect l="7567" r="7567"/>
          <a:stretch>
            <a:fillRect/>
          </a:stretch>
        </p:blipFill>
        <p:spPr>
          <a:xfrm rot="21097292">
            <a:off x="7067659" y="840051"/>
            <a:ext cx="4833901" cy="5696168"/>
          </a:xfrm>
        </p:spPr>
      </p:pic>
    </p:spTree>
    <p:extLst>
      <p:ext uri="{BB962C8B-B14F-4D97-AF65-F5344CB8AC3E}">
        <p14:creationId xmlns:p14="http://schemas.microsoft.com/office/powerpoint/2010/main" val="1207573023"/>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191</TotalTime>
  <Words>431</Words>
  <Application>Microsoft Office PowerPoint</Application>
  <PresentationFormat>Widescreen</PresentationFormat>
  <Paragraphs>76</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Arial Black</vt:lpstr>
      <vt:lpstr>Calibri</vt:lpstr>
      <vt:lpstr>Google Sans</vt:lpstr>
      <vt:lpstr>Source Sans Pro</vt:lpstr>
      <vt:lpstr>Wingdings</vt:lpstr>
      <vt:lpstr>FunkyShapesDarkVTI</vt:lpstr>
      <vt:lpstr>JEWEL’S DELIGHT</vt:lpstr>
      <vt:lpstr>Jewelry is like the perfect spice – it complement what’s already there.</vt:lpstr>
      <vt:lpstr>CONCEPT</vt:lpstr>
      <vt:lpstr>Introduction</vt:lpstr>
      <vt:lpstr>Introduction</vt:lpstr>
      <vt:lpstr>Content</vt:lpstr>
      <vt:lpstr>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JEWEL’S DELIGHT</dc:title>
  <dc:creator>SURESH CHOUDHARY</dc:creator>
  <cp:lastModifiedBy>SURESH CHOUDHARY</cp:lastModifiedBy>
  <cp:revision>1</cp:revision>
  <dcterms:created xsi:type="dcterms:W3CDTF">2023-03-07T17:46:09Z</dcterms:created>
  <dcterms:modified xsi:type="dcterms:W3CDTF">2023-03-07T20:57:28Z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