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394374"/>
            <a:ext cx="6995160" cy="509354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684348"/>
            <a:ext cx="6172200" cy="353229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78933"/>
            <a:ext cx="1774508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78933"/>
            <a:ext cx="5220653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647444"/>
            <a:ext cx="7098030" cy="608583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790858"/>
            <a:ext cx="7098030" cy="32003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894667"/>
            <a:ext cx="349758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894667"/>
            <a:ext cx="349758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78936"/>
            <a:ext cx="709803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586481"/>
            <a:ext cx="3481506" cy="175767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344160"/>
            <a:ext cx="3481506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586481"/>
            <a:ext cx="3498652" cy="175767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344160"/>
            <a:ext cx="3498652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5360"/>
            <a:ext cx="2654260" cy="34137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106510"/>
            <a:ext cx="4166235" cy="1039706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389120"/>
            <a:ext cx="2654260" cy="81313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6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5360"/>
            <a:ext cx="2654260" cy="34137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106510"/>
            <a:ext cx="4166235" cy="1039706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389120"/>
            <a:ext cx="2654260" cy="81313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78936"/>
            <a:ext cx="709803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894667"/>
            <a:ext cx="709803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3560217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F179-3A79-46E5-AB14-5D9A1405B66B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3560217"/>
            <a:ext cx="27774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3560217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0B73-B036-434C-81BC-3875580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065367"/>
            <a:ext cx="8208832" cy="156503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openclipart.org/image/800px/svg_to_png/182094/refres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5369"/>
            <a:ext cx="1565031" cy="156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3.iconfinder.com/data/icons/iconic-1/32/x_alt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00" y="13065368"/>
            <a:ext cx="1565032" cy="156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768" y="0"/>
            <a:ext cx="8208832" cy="12836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6238" y="13065366"/>
            <a:ext cx="4237891" cy="1015663"/>
          </a:xfrm>
          <a:prstGeom prst="rect">
            <a:avLst/>
          </a:prstGeom>
          <a:gradFill flip="none" rotWithShape="1">
            <a:gsLst>
              <a:gs pos="100000">
                <a:srgbClr val="6B6B6B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Send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2038" y="14212588"/>
            <a:ext cx="462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Refreshed July 17, 2014 at 10:51pm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336431" y="211015"/>
            <a:ext cx="6089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Maquina</a:t>
            </a:r>
            <a:r>
              <a:rPr lang="en-US" sz="4800" dirty="0" smtClean="0"/>
              <a:t> Home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2223" y="1501278"/>
            <a:ext cx="2725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Pattern: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7106" y="11822129"/>
            <a:ext cx="439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You have control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7122" y="1501277"/>
            <a:ext cx="238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Maunal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 rot="16200000">
            <a:off x="7198936" y="1778245"/>
            <a:ext cx="291127" cy="32189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1978"/>
            <a:ext cx="8208129" cy="73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2014-07-18T06:16:23Z</dcterms:created>
  <dcterms:modified xsi:type="dcterms:W3CDTF">2014-07-18T07:16:33Z</dcterms:modified>
</cp:coreProperties>
</file>