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58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BBA-D1B6-4FFA-9AAE-50161FA0FCF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A7BF-9E62-4A5B-9EB1-2D358DB4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BBA-D1B6-4FFA-9AAE-50161FA0FCF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A7BF-9E62-4A5B-9EB1-2D358DB4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5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BBA-D1B6-4FFA-9AAE-50161FA0FCF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A7BF-9E62-4A5B-9EB1-2D358DB4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6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BBA-D1B6-4FFA-9AAE-50161FA0FCF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A7BF-9E62-4A5B-9EB1-2D358DB4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7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BBA-D1B6-4FFA-9AAE-50161FA0FCF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A7BF-9E62-4A5B-9EB1-2D358DB4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5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BBA-D1B6-4FFA-9AAE-50161FA0FCF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A7BF-9E62-4A5B-9EB1-2D358DB4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BBA-D1B6-4FFA-9AAE-50161FA0FCF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A7BF-9E62-4A5B-9EB1-2D358DB4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BBA-D1B6-4FFA-9AAE-50161FA0FCF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A7BF-9E62-4A5B-9EB1-2D358DB4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0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BBA-D1B6-4FFA-9AAE-50161FA0FCF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A7BF-9E62-4A5B-9EB1-2D358DB4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8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BBA-D1B6-4FFA-9AAE-50161FA0FCF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A7BF-9E62-4A5B-9EB1-2D358DB4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0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BBA-D1B6-4FFA-9AAE-50161FA0FCF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A7BF-9E62-4A5B-9EB1-2D358DB4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4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8BBA-D1B6-4FFA-9AAE-50161FA0FCF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A7BF-9E62-4A5B-9EB1-2D358DB4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17500" y="0"/>
            <a:ext cx="4203700" cy="2743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0"/>
            <a:ext cx="4203700" cy="2743200"/>
          </a:xfrm>
          <a:prstGeom prst="rect">
            <a:avLst/>
          </a:prstGeom>
          <a:blipFill dpi="0" rotWithShape="1">
            <a:blip r:embed="rId3"/>
            <a:srcRect/>
            <a:stretch>
              <a:fillRect l="-36000" r="1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0"/>
            <a:ext cx="4203700" cy="2743200"/>
          </a:xfrm>
          <a:prstGeom prst="rect">
            <a:avLst/>
          </a:prstGeom>
          <a:blipFill dpi="0" rotWithShape="1">
            <a:blip r:embed="rId4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317500" y="0"/>
            <a:ext cx="4203700" cy="2743200"/>
          </a:xfrm>
          <a:prstGeom prst="rect">
            <a:avLst/>
          </a:prstGeom>
          <a:blipFill dpi="0" rotWithShape="1">
            <a:blip r:embed="rId5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8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6</cp:revision>
  <dcterms:created xsi:type="dcterms:W3CDTF">2021-01-08T14:17:15Z</dcterms:created>
  <dcterms:modified xsi:type="dcterms:W3CDTF">2021-01-08T14:24:50Z</dcterms:modified>
</cp:coreProperties>
</file>