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99893">
            <a:off x="-309729" y="-397228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rot="2434599">
            <a:off x="-4703928" y="-1300480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2262" y="581890"/>
            <a:ext cx="6359237" cy="5253646"/>
          </a:xfrm>
          <a:prstGeom prst="roundRect">
            <a:avLst>
              <a:gd name="adj" fmla="val 1038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048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74815" y="0"/>
            <a:ext cx="6932815" cy="6858000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7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CommercialScript BT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12</cp:revision>
  <dcterms:created xsi:type="dcterms:W3CDTF">2021-01-07T16:56:15Z</dcterms:created>
  <dcterms:modified xsi:type="dcterms:W3CDTF">2021-01-11T11:39:53Z</dcterms:modified>
</cp:coreProperties>
</file>