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AAF1-9023-4196-882B-DE3CB718BF0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99893">
            <a:off x="-309729" y="-397228"/>
            <a:ext cx="6342611" cy="4687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00" dirty="0" smtClean="0">
                <a:solidFill>
                  <a:srgbClr val="0070C0"/>
                </a:solidFill>
                <a:latin typeface="CommercialScript BT" panose="03030803040807090C04" pitchFamily="66" charset="0"/>
              </a:rPr>
              <a:t>e</a:t>
            </a:r>
            <a:endParaRPr lang="en-US" sz="100000" dirty="0">
              <a:solidFill>
                <a:srgbClr val="0070C0"/>
              </a:solidFill>
              <a:latin typeface="CommercialScript BT" panose="03030803040807090C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 rot="2434599">
            <a:off x="-4703928" y="-1300480"/>
            <a:ext cx="6342611" cy="4687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00" dirty="0" smtClean="0">
                <a:solidFill>
                  <a:srgbClr val="0070C0"/>
                </a:solidFill>
                <a:latin typeface="CommercialScript BT" panose="03030803040807090C04" pitchFamily="66" charset="0"/>
              </a:rPr>
              <a:t>e</a:t>
            </a:r>
            <a:endParaRPr lang="en-US" sz="100000" dirty="0">
              <a:solidFill>
                <a:srgbClr val="0070C0"/>
              </a:solidFill>
              <a:latin typeface="CommercialScript BT" panose="03030803040807090C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1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32262" y="581890"/>
            <a:ext cx="6359237" cy="5253646"/>
          </a:xfrm>
          <a:prstGeom prst="roundRect">
            <a:avLst>
              <a:gd name="adj" fmla="val 1038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3048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CommercialScript BT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11</cp:revision>
  <dcterms:created xsi:type="dcterms:W3CDTF">2021-01-07T16:56:15Z</dcterms:created>
  <dcterms:modified xsi:type="dcterms:W3CDTF">2021-01-08T09:21:57Z</dcterms:modified>
</cp:coreProperties>
</file>