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AAF1-9023-4196-882B-DE3CB718BF0A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C873-3AA0-4400-AD2C-8A4EE366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99893">
            <a:off x="-309729" y="-397228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 rot="2434599">
            <a:off x="-4703928" y="-1300480"/>
            <a:ext cx="6342611" cy="46871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00" dirty="0" smtClean="0">
                <a:solidFill>
                  <a:srgbClr val="0070C0"/>
                </a:solidFill>
                <a:latin typeface="CommercialScript BT" panose="03030803040807090C04" pitchFamily="66" charset="0"/>
              </a:rPr>
              <a:t>e</a:t>
            </a:r>
            <a:endParaRPr lang="en-US" sz="100000" dirty="0">
              <a:solidFill>
                <a:srgbClr val="0070C0"/>
              </a:solidFill>
              <a:latin typeface="CommercialScript BT" panose="03030803040807090C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1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2262" y="581890"/>
            <a:ext cx="6359237" cy="5253646"/>
          </a:xfrm>
          <a:prstGeom prst="roundRect">
            <a:avLst>
              <a:gd name="adj" fmla="val 10385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304800" dist="1270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3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74815" y="0"/>
            <a:ext cx="6932815" cy="6858000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97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CommercialScript BT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13</cp:revision>
  <dcterms:created xsi:type="dcterms:W3CDTF">2021-01-07T16:56:15Z</dcterms:created>
  <dcterms:modified xsi:type="dcterms:W3CDTF">2021-01-11T17:02:17Z</dcterms:modified>
</cp:coreProperties>
</file>