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9DD06E-3E59-4812-BD62-B628E6EA13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App Data Focus Area of Game Developement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D2C0CA-8333-4C1C-A435-0C14C8679F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10/17/2019 8:58:50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3771E95-4351-4082-8C89-41EDD1EB5D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9ECC491-C526-48DA-BD9C-43C46B2192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CCDB7971-BB9A-4E62-A349-2BE7043BA5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0D14E5C-93DC-48C8-AA7A-052338A2E7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A4D8837E-9A96-4C9A-9254-AF3D156A4C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F12603EC-CB56-4E0E-A613-0FF6F1234A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BE22ADC5-9C29-470F-B571-B74675B971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172C05F-AB66-4650-82A1-B61A3B155B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7CECB2BF-A0BF-44B5-BE67-9C3C1DB748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285BC869-1F29-4F69-B6D6-E151414DDC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685800"/>
            <a:ext cx="9267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5F63481-D468-49B7-BA7D-E60BB5BA4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342900"/>
            <a:ext cx="105441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B3DD86D-DFC8-442C-9E65-E4D2FAE19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42862"/>
            <a:ext cx="59531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CB1694F-27A5-4678-8CA2-96C165F8D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42912"/>
            <a:ext cx="96774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AA422F0-10CC-4BAB-9BF2-BFBC4B107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523875"/>
            <a:ext cx="91630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DA44C9A-7346-49A6-B9BD-FBB34AF328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523875"/>
            <a:ext cx="9667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7C8FFAF-1254-45A8-8068-392ED622D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42912"/>
            <a:ext cx="112014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ED729E2-E062-4D1F-B0F3-8DB6A3FD4B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523875"/>
            <a:ext cx="1045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180BB28-2A97-48A6-8F66-01CA46730B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23875"/>
            <a:ext cx="67056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2019-10-17T15:28:58Z</dcterms:created>
  <dcterms:modified xsi:type="dcterms:W3CDTF">2019-10-17T15:28:58Z</dcterms:modified>
</cp:coreProperties>
</file>